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79" r:id="rId3"/>
    <p:sldId id="278" r:id="rId4"/>
    <p:sldId id="282" r:id="rId5"/>
    <p:sldId id="286" r:id="rId6"/>
    <p:sldId id="280" r:id="rId7"/>
    <p:sldId id="283" r:id="rId8"/>
    <p:sldId id="287" r:id="rId9"/>
    <p:sldId id="284" r:id="rId10"/>
    <p:sldId id="289" r:id="rId11"/>
    <p:sldId id="290" r:id="rId12"/>
    <p:sldId id="292" r:id="rId13"/>
    <p:sldId id="293" r:id="rId14"/>
    <p:sldId id="294" r:id="rId15"/>
    <p:sldId id="296" r:id="rId16"/>
    <p:sldId id="298" r:id="rId17"/>
    <p:sldId id="299" r:id="rId18"/>
    <p:sldId id="300" r:id="rId19"/>
    <p:sldId id="301" r:id="rId20"/>
    <p:sldId id="302" r:id="rId21"/>
    <p:sldId id="303" r:id="rId22"/>
    <p:sldId id="297" r:id="rId23"/>
    <p:sldId id="304" r:id="rId24"/>
    <p:sldId id="305" r:id="rId25"/>
    <p:sldId id="312" r:id="rId26"/>
    <p:sldId id="306" r:id="rId27"/>
    <p:sldId id="308" r:id="rId28"/>
    <p:sldId id="307" r:id="rId29"/>
    <p:sldId id="313" r:id="rId30"/>
    <p:sldId id="309" r:id="rId31"/>
    <p:sldId id="310" r:id="rId32"/>
    <p:sldId id="314" r:id="rId33"/>
    <p:sldId id="315" r:id="rId34"/>
    <p:sldId id="316" r:id="rId35"/>
    <p:sldId id="317" r:id="rId36"/>
    <p:sldId id="288" r:id="rId37"/>
    <p:sldId id="311" r:id="rId38"/>
    <p:sldId id="258" r:id="rId39"/>
    <p:sldId id="259" r:id="rId40"/>
    <p:sldId id="260" r:id="rId41"/>
    <p:sldId id="261" r:id="rId42"/>
    <p:sldId id="262" r:id="rId43"/>
    <p:sldId id="263" r:id="rId44"/>
    <p:sldId id="264" r:id="rId45"/>
    <p:sldId id="265" r:id="rId46"/>
    <p:sldId id="266" r:id="rId47"/>
    <p:sldId id="267" r:id="rId48"/>
    <p:sldId id="268" r:id="rId49"/>
    <p:sldId id="269" r:id="rId50"/>
    <p:sldId id="270" r:id="rId51"/>
    <p:sldId id="271"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Standardabschnitt" id="{DDBD6A0E-8060-2B49-9CD9-B36B3A8B9461}">
          <p14:sldIdLst>
            <p14:sldId id="256"/>
            <p14:sldId id="279"/>
            <p14:sldId id="278"/>
            <p14:sldId id="282"/>
            <p14:sldId id="286"/>
            <p14:sldId id="280"/>
            <p14:sldId id="283"/>
            <p14:sldId id="287"/>
            <p14:sldId id="284"/>
            <p14:sldId id="289"/>
            <p14:sldId id="290"/>
            <p14:sldId id="292"/>
            <p14:sldId id="293"/>
            <p14:sldId id="294"/>
            <p14:sldId id="296"/>
            <p14:sldId id="298"/>
            <p14:sldId id="299"/>
            <p14:sldId id="300"/>
            <p14:sldId id="301"/>
            <p14:sldId id="302"/>
            <p14:sldId id="303"/>
            <p14:sldId id="297"/>
            <p14:sldId id="304"/>
            <p14:sldId id="305"/>
            <p14:sldId id="312"/>
            <p14:sldId id="306"/>
            <p14:sldId id="308"/>
            <p14:sldId id="307"/>
            <p14:sldId id="313"/>
            <p14:sldId id="309"/>
            <p14:sldId id="310"/>
            <p14:sldId id="314"/>
            <p14:sldId id="315"/>
            <p14:sldId id="316"/>
            <p14:sldId id="317"/>
            <p14:sldId id="288"/>
            <p14:sldId id="311"/>
          </p14:sldIdLst>
        </p14:section>
        <p14:section name="Illustrations" id="{DB897330-746A-E949-B364-E9CAB857D88E}">
          <p14:sldIdLst>
            <p14:sldId id="258"/>
            <p14:sldId id="259"/>
            <p14:sldId id="260"/>
            <p14:sldId id="261"/>
            <p14:sldId id="262"/>
            <p14:sldId id="263"/>
            <p14:sldId id="264"/>
            <p14:sldId id="265"/>
            <p14:sldId id="266"/>
            <p14:sldId id="267"/>
            <p14:sldId id="268"/>
            <p14:sldId id="269"/>
            <p14:sldId id="270"/>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41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1"/>
    <p:restoredTop sz="85495"/>
  </p:normalViewPr>
  <p:slideViewPr>
    <p:cSldViewPr snapToGrid="0" snapToObjects="1">
      <p:cViewPr>
        <p:scale>
          <a:sx n="57" d="100"/>
          <a:sy n="57" d="100"/>
        </p:scale>
        <p:origin x="672"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1143000" y="685800"/>
            <a:ext cx="4572000" cy="3429000"/>
          </a:xfrm>
          <a:prstGeom prst="rect">
            <a:avLst/>
          </a:prstGeom>
        </p:spPr>
        <p:txBody>
          <a:bodyPr/>
          <a:lstStyle/>
          <a:p>
            <a:endParaRPr/>
          </a:p>
        </p:txBody>
      </p:sp>
      <p:sp>
        <p:nvSpPr>
          <p:cNvPr id="461" name="Shape 4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Imperative, no observation, MVVC (often MASSIVE view controllers)</a:t>
            </a:r>
          </a:p>
        </p:txBody>
      </p:sp>
    </p:spTree>
    <p:extLst>
      <p:ext uri="{BB962C8B-B14F-4D97-AF65-F5344CB8AC3E}">
        <p14:creationId xmlns:p14="http://schemas.microsoft.com/office/powerpoint/2010/main" val="177442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4039264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335167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2621240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130591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27040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Binding setzt auf keine Action, sondern mutiert den State direkt. </a:t>
            </a:r>
          </a:p>
        </p:txBody>
      </p:sp>
    </p:spTree>
    <p:extLst>
      <p:ext uri="{BB962C8B-B14F-4D97-AF65-F5344CB8AC3E}">
        <p14:creationId xmlns:p14="http://schemas.microsoft.com/office/powerpoint/2010/main" val="1445087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947064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4217021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Binding setzt auf keine Action, sondern mutiert den State direkt. </a:t>
            </a:r>
          </a:p>
        </p:txBody>
      </p:sp>
    </p:spTree>
    <p:extLst>
      <p:ext uri="{BB962C8B-B14F-4D97-AF65-F5344CB8AC3E}">
        <p14:creationId xmlns:p14="http://schemas.microsoft.com/office/powerpoint/2010/main" val="827323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Binding setzt auf keine Action, sondern mutiert den State direkt. </a:t>
            </a:r>
          </a:p>
        </p:txBody>
      </p:sp>
    </p:spTree>
    <p:extLst>
      <p:ext uri="{BB962C8B-B14F-4D97-AF65-F5344CB8AC3E}">
        <p14:creationId xmlns:p14="http://schemas.microsoft.com/office/powerpoint/2010/main" val="326661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Counter measure gegen große VCs, Auslagerung von Business Logic, VM als Mapping von Model Data zu View Data, VC in allen folgenden Slides View</a:t>
            </a:r>
          </a:p>
        </p:txBody>
      </p:sp>
    </p:spTree>
    <p:extLst>
      <p:ext uri="{BB962C8B-B14F-4D97-AF65-F5344CB8AC3E}">
        <p14:creationId xmlns:p14="http://schemas.microsoft.com/office/powerpoint/2010/main" val="34867933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Binding setzt auf keine Action, sondern mutiert den State direkt. </a:t>
            </a:r>
          </a:p>
        </p:txBody>
      </p:sp>
    </p:spTree>
    <p:extLst>
      <p:ext uri="{BB962C8B-B14F-4D97-AF65-F5344CB8AC3E}">
        <p14:creationId xmlns:p14="http://schemas.microsoft.com/office/powerpoint/2010/main" val="27213361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Layered Architecture: Wo ist das Interaction Layer? Apple</a:t>
            </a:r>
          </a:p>
        </p:txBody>
      </p:sp>
    </p:spTree>
    <p:extLst>
      <p:ext uri="{BB962C8B-B14F-4D97-AF65-F5344CB8AC3E}">
        <p14:creationId xmlns:p14="http://schemas.microsoft.com/office/powerpoint/2010/main" val="775905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2375261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123673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3758179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State always in sync (hehe, Sink) as ViewModel reacts to model changes, maps to View Data and view binds the values.</a:t>
            </a:r>
          </a:p>
        </p:txBody>
      </p:sp>
    </p:spTree>
    <p:extLst>
      <p:ext uri="{BB962C8B-B14F-4D97-AF65-F5344CB8AC3E}">
        <p14:creationId xmlns:p14="http://schemas.microsoft.com/office/powerpoint/2010/main" val="4194578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Egal ob MVVM, VIPER, VIP, MVI, …, </a:t>
            </a:r>
          </a:p>
        </p:txBody>
      </p:sp>
    </p:spTree>
    <p:extLst>
      <p:ext uri="{BB962C8B-B14F-4D97-AF65-F5344CB8AC3E}">
        <p14:creationId xmlns:p14="http://schemas.microsoft.com/office/powerpoint/2010/main" val="195786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Egal ob MVVM, </a:t>
            </a:r>
          </a:p>
        </p:txBody>
      </p:sp>
    </p:spTree>
    <p:extLst>
      <p:ext uri="{BB962C8B-B14F-4D97-AF65-F5344CB8AC3E}">
        <p14:creationId xmlns:p14="http://schemas.microsoft.com/office/powerpoint/2010/main" val="3424354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Layered Architecture: Wo ist das Interaction Layer? Apple</a:t>
            </a:r>
          </a:p>
        </p:txBody>
      </p:sp>
    </p:spTree>
    <p:extLst>
      <p:ext uri="{BB962C8B-B14F-4D97-AF65-F5344CB8AC3E}">
        <p14:creationId xmlns:p14="http://schemas.microsoft.com/office/powerpoint/2010/main" val="1262124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Layered Architecture: Wo ist das Interaction Layer? Apple</a:t>
            </a:r>
          </a:p>
        </p:txBody>
      </p:sp>
    </p:spTree>
    <p:extLst>
      <p:ext uri="{BB962C8B-B14F-4D97-AF65-F5344CB8AC3E}">
        <p14:creationId xmlns:p14="http://schemas.microsoft.com/office/powerpoint/2010/main" val="3810001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The return of the interaction layer (kind of)</a:t>
            </a:r>
          </a:p>
        </p:txBody>
      </p:sp>
    </p:spTree>
    <p:extLst>
      <p:ext uri="{BB962C8B-B14F-4D97-AF65-F5344CB8AC3E}">
        <p14:creationId xmlns:p14="http://schemas.microsoft.com/office/powerpoint/2010/main" val="389283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DE" dirty="0"/>
              <a:t>State management – UI is always in sync, state is always on stream</a:t>
            </a:r>
            <a:br>
              <a:rPr lang="en-DE" dirty="0"/>
            </a:br>
            <a:endParaRPr lang="en-DE" dirty="0"/>
          </a:p>
          <a:p>
            <a:r>
              <a:rPr lang="en-DE" dirty="0"/>
              <a:t>DI – Stores should be injectable into views, needs some protocol magic. Also, stores are treated like singletons, do we need a store for the stores? Injecting mock services etc. could be hard. No single point where all app dependencies are defined (DI Container, etc.)</a:t>
            </a:r>
            <a:br>
              <a:rPr lang="en-DE" dirty="0"/>
            </a:br>
            <a:endParaRPr lang="en-DE" dirty="0"/>
          </a:p>
          <a:p>
            <a:r>
              <a:rPr lang="en-DE" dirty="0"/>
              <a:t>Composability – What do we do if a view depends data from multiple stores? Mapping from Model -&gt; View Data happens in Views, how do we test that (Snapshots, computed properties)?</a:t>
            </a:r>
            <a:br>
              <a:rPr lang="en-DE" dirty="0"/>
            </a:br>
            <a:endParaRPr lang="en-DE" dirty="0"/>
          </a:p>
          <a:p>
            <a:r>
              <a:rPr lang="en-DE" dirty="0"/>
              <a:t>Reusability – Views are tailored to a special store, as stores are injected, business logic is replaceable, but stores are not tailored to intent. Would require another abstraction layer.</a:t>
            </a:r>
          </a:p>
        </p:txBody>
      </p:sp>
    </p:spTree>
    <p:extLst>
      <p:ext uri="{BB962C8B-B14F-4D97-AF65-F5344CB8AC3E}">
        <p14:creationId xmlns:p14="http://schemas.microsoft.com/office/powerpoint/2010/main" val="1140444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el einzeilig">
    <p:spTree>
      <p:nvGrpSpPr>
        <p:cNvPr id="1" name=""/>
        <p:cNvGrpSpPr/>
        <p:nvPr/>
      </p:nvGrpSpPr>
      <p:grpSpPr>
        <a:xfrm>
          <a:off x="0" y="0"/>
          <a:ext cx="0" cy="0"/>
          <a:chOff x="0" y="0"/>
          <a:chExt cx="0" cy="0"/>
        </a:xfrm>
      </p:grpSpPr>
      <p:pic>
        <p:nvPicPr>
          <p:cNvPr id="38" name="Bild" descr="Bild"/>
          <p:cNvPicPr>
            <a:picLocks noChangeAspect="1"/>
          </p:cNvPicPr>
          <p:nvPr/>
        </p:nvPicPr>
        <p:blipFill>
          <a:blip r:embed="rId2"/>
          <a:stretch>
            <a:fillRect/>
          </a:stretch>
        </p:blipFill>
        <p:spPr>
          <a:xfrm>
            <a:off x="-12700" y="-49647"/>
            <a:ext cx="24480734" cy="13765647"/>
          </a:xfrm>
          <a:prstGeom prst="rect">
            <a:avLst/>
          </a:prstGeom>
          <a:ln w="12700">
            <a:miter lim="400000"/>
          </a:ln>
        </p:spPr>
      </p:pic>
      <p:sp>
        <p:nvSpPr>
          <p:cNvPr id="39" name="Wochentag, 00. Monat 2020"/>
          <p:cNvSpPr txBox="1">
            <a:spLocks noGrp="1"/>
          </p:cNvSpPr>
          <p:nvPr>
            <p:ph type="body" sz="quarter" idx="14" hasCustomPrompt="1"/>
          </p:nvPr>
        </p:nvSpPr>
        <p:spPr>
          <a:xfrm>
            <a:off x="1199453" y="8927720"/>
            <a:ext cx="4319625" cy="482601"/>
          </a:xfrm>
          <a:prstGeom prst="rect">
            <a:avLst/>
          </a:prstGeom>
        </p:spPr>
        <p:txBody>
          <a:bodyPr wrap="none" anchor="ctr">
            <a:spAutoFit/>
          </a:bodyPr>
          <a:lstStyle>
            <a:lvl1pPr defTabSz="2438338">
              <a:lnSpc>
                <a:spcPct val="90000"/>
              </a:lnSpc>
              <a:spcBef>
                <a:spcPts val="4500"/>
              </a:spcBef>
              <a:defRPr sz="2500" b="0">
                <a:solidFill>
                  <a:srgbClr val="B0B4BB"/>
                </a:solidFill>
                <a:latin typeface="DB Screen Sans"/>
                <a:ea typeface="DB Screen Sans"/>
                <a:cs typeface="DB Screen Sans"/>
                <a:sym typeface="DB Screen Sans"/>
              </a:defRPr>
            </a:lvl1pPr>
          </a:lstStyle>
          <a:p>
            <a:r>
              <a:t>Wochentag, 00. Monat 2020</a:t>
            </a:r>
          </a:p>
        </p:txBody>
      </p:sp>
      <p:pic>
        <p:nvPicPr>
          <p:cNvPr id="8" name="Zeichenfläche 1@4x.png" descr="Zeichenfläche 1@4x.png">
            <a:extLst>
              <a:ext uri="{FF2B5EF4-FFF2-40B4-BE49-F238E27FC236}">
                <a16:creationId xmlns:a16="http://schemas.microsoft.com/office/drawing/2014/main" id="{5A056505-377A-1848-B831-894EFAD8DC9E}"/>
              </a:ext>
            </a:extLst>
          </p:cNvPr>
          <p:cNvPicPr>
            <a:picLocks noChangeAspect="1"/>
          </p:cNvPicPr>
          <p:nvPr userDrawn="1"/>
        </p:nvPicPr>
        <p:blipFill>
          <a:blip r:embed="rId3"/>
          <a:srcRect l="45" r="45"/>
          <a:stretch>
            <a:fillRect/>
          </a:stretch>
        </p:blipFill>
        <p:spPr>
          <a:xfrm>
            <a:off x="1267096" y="1803758"/>
            <a:ext cx="1812778" cy="1270100"/>
          </a:xfrm>
          <a:prstGeom prst="rect">
            <a:avLst/>
          </a:prstGeom>
          <a:ln w="12700">
            <a:miter lim="400000"/>
          </a:ln>
        </p:spPr>
      </p:pic>
      <p:pic>
        <p:nvPicPr>
          <p:cNvPr id="9" name="Pulse_red_1000px_rgb.png" descr="Pulse_red_1000px_rgb.png">
            <a:extLst>
              <a:ext uri="{FF2B5EF4-FFF2-40B4-BE49-F238E27FC236}">
                <a16:creationId xmlns:a16="http://schemas.microsoft.com/office/drawing/2014/main" id="{2E67C0E0-5623-8549-AE58-8C03EB1D03FD}"/>
              </a:ext>
            </a:extLst>
          </p:cNvPr>
          <p:cNvPicPr>
            <a:picLocks noChangeAspect="1"/>
          </p:cNvPicPr>
          <p:nvPr userDrawn="1"/>
        </p:nvPicPr>
        <p:blipFill>
          <a:blip r:embed="rId4"/>
          <a:srcRect t="3416" b="3416"/>
          <a:stretch>
            <a:fillRect/>
          </a:stretch>
        </p:blipFill>
        <p:spPr>
          <a:xfrm>
            <a:off x="1267096" y="5708176"/>
            <a:ext cx="1813090" cy="168923"/>
          </a:xfrm>
          <a:prstGeom prst="rect">
            <a:avLst/>
          </a:prstGeom>
          <a:ln w="12700">
            <a:miter lim="400000"/>
          </a:ln>
        </p:spPr>
      </p:pic>
      <p:sp>
        <p:nvSpPr>
          <p:cNvPr id="14" name="Titel 1">
            <a:extLst>
              <a:ext uri="{FF2B5EF4-FFF2-40B4-BE49-F238E27FC236}">
                <a16:creationId xmlns:a16="http://schemas.microsoft.com/office/drawing/2014/main" id="{AAFD802E-1D4D-D34A-B506-62BAF5EA4E36}"/>
              </a:ext>
            </a:extLst>
          </p:cNvPr>
          <p:cNvSpPr>
            <a:spLocks noGrp="1"/>
          </p:cNvSpPr>
          <p:nvPr>
            <p:ph type="title" hasCustomPrompt="1"/>
          </p:nvPr>
        </p:nvSpPr>
        <p:spPr>
          <a:xfrm>
            <a:off x="1116394" y="4494102"/>
            <a:ext cx="20222872" cy="1430641"/>
          </a:xfrm>
          <a:prstGeom prst="rect">
            <a:avLst/>
          </a:prstGeom>
        </p:spPr>
        <p:txBody>
          <a:bodyPr/>
          <a:lstStyle>
            <a:lvl1pPr>
              <a:defRPr sz="7500" b="1" i="0" spc="0">
                <a:solidFill>
                  <a:srgbClr val="3C414A"/>
                </a:solidFill>
                <a:latin typeface="DB Screen Head Black" panose="020B0502050202020204" pitchFamily="34" charset="77"/>
              </a:defRPr>
            </a:lvl1pPr>
          </a:lstStyle>
          <a:p>
            <a:r>
              <a:rPr lang="de-DE" dirty="0"/>
              <a:t>Hier steht eine Headline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Stichpunkte">
    <p:spTree>
      <p:nvGrpSpPr>
        <p:cNvPr id="1" name=""/>
        <p:cNvGrpSpPr/>
        <p:nvPr/>
      </p:nvGrpSpPr>
      <p:grpSpPr>
        <a:xfrm>
          <a:off x="0" y="0"/>
          <a:ext cx="0" cy="0"/>
          <a:chOff x="0" y="0"/>
          <a:chExt cx="0" cy="0"/>
        </a:xfrm>
      </p:grpSpPr>
      <p:pic>
        <p:nvPicPr>
          <p:cNvPr id="122"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126"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127" name="Headline"/>
          <p:cNvSpPr txBox="1">
            <a:spLocks noGrp="1"/>
          </p:cNvSpPr>
          <p:nvPr>
            <p:ph type="body" sz="quarter" idx="15" hasCustomPrompt="1"/>
          </p:nvPr>
        </p:nvSpPr>
        <p:spPr>
          <a:xfrm>
            <a:off x="1040074" y="885483"/>
            <a:ext cx="19142577"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8" name="Textplatzhalter 1">
            <a:extLst>
              <a:ext uri="{FF2B5EF4-FFF2-40B4-BE49-F238E27FC236}">
                <a16:creationId xmlns:a16="http://schemas.microsoft.com/office/drawing/2014/main" id="{EEE86E0D-016D-C045-BD8E-74C9E47F537E}"/>
              </a:ext>
            </a:extLst>
          </p:cNvPr>
          <p:cNvSpPr>
            <a:spLocks noGrp="1"/>
          </p:cNvSpPr>
          <p:nvPr>
            <p:ph type="body" idx="1"/>
          </p:nvPr>
        </p:nvSpPr>
        <p:spPr>
          <a:xfrm>
            <a:off x="1040073" y="2670517"/>
            <a:ext cx="21802633" cy="10160000"/>
          </a:xfrm>
          <a:prstGeom prst="rect">
            <a:avLst/>
          </a:prstGeom>
        </p:spPr>
        <p:txBody>
          <a:bodyPr/>
          <a:lstStyle>
            <a:lvl1pPr marL="685800" indent="-685800">
              <a:buFont typeface="Arial" panose="020B0604020202020204" pitchFamily="34" charset="0"/>
              <a:buChar char="•"/>
              <a:defRPr sz="3400" b="0" i="0">
                <a:solidFill>
                  <a:srgbClr val="3C414A"/>
                </a:solidFill>
                <a:latin typeface="DB Screen Sans" panose="020B0502050202020204" pitchFamily="34" charset="77"/>
              </a:defRPr>
            </a:lvl1pPr>
          </a:lstStyle>
          <a:p>
            <a:endParaRPr lang="de-DE" dirty="0"/>
          </a:p>
        </p:txBody>
      </p:sp>
    </p:spTree>
    <p:extLst>
      <p:ext uri="{BB962C8B-B14F-4D97-AF65-F5344CB8AC3E}">
        <p14:creationId xmlns:p14="http://schemas.microsoft.com/office/powerpoint/2010/main" val="30346705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anvas">
    <p:spTree>
      <p:nvGrpSpPr>
        <p:cNvPr id="1" name=""/>
        <p:cNvGrpSpPr/>
        <p:nvPr/>
      </p:nvGrpSpPr>
      <p:grpSpPr>
        <a:xfrm>
          <a:off x="0" y="0"/>
          <a:ext cx="0" cy="0"/>
          <a:chOff x="0" y="0"/>
          <a:chExt cx="0" cy="0"/>
        </a:xfrm>
      </p:grpSpPr>
      <p:sp>
        <p:nvSpPr>
          <p:cNvPr id="156" name="Rechteck"/>
          <p:cNvSpPr/>
          <p:nvPr/>
        </p:nvSpPr>
        <p:spPr>
          <a:xfrm>
            <a:off x="19101644" y="3012437"/>
            <a:ext cx="4214484" cy="8532688"/>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57" name="Headline"/>
          <p:cNvSpPr txBox="1">
            <a:spLocks noGrp="1"/>
          </p:cNvSpPr>
          <p:nvPr>
            <p:ph type="body" sz="quarter" idx="13" hasCustomPrompt="1"/>
          </p:nvPr>
        </p:nvSpPr>
        <p:spPr>
          <a:xfrm>
            <a:off x="1040074" y="885483"/>
            <a:ext cx="24215101"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159" name="Rechteck"/>
          <p:cNvSpPr/>
          <p:nvPr/>
        </p:nvSpPr>
        <p:spPr>
          <a:xfrm>
            <a:off x="5284984" y="3017930"/>
            <a:ext cx="4214484" cy="4355312"/>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0" name="Rechteck"/>
          <p:cNvSpPr/>
          <p:nvPr userDrawn="1"/>
        </p:nvSpPr>
        <p:spPr>
          <a:xfrm>
            <a:off x="5284984" y="7287982"/>
            <a:ext cx="4214484" cy="4257143"/>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1" name="Rechteck"/>
          <p:cNvSpPr/>
          <p:nvPr userDrawn="1"/>
        </p:nvSpPr>
        <p:spPr>
          <a:xfrm>
            <a:off x="14883252" y="3017930"/>
            <a:ext cx="4214484" cy="4355312"/>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2" name="Rechteck"/>
          <p:cNvSpPr/>
          <p:nvPr/>
        </p:nvSpPr>
        <p:spPr>
          <a:xfrm>
            <a:off x="14883252" y="7287982"/>
            <a:ext cx="4214484" cy="4257143"/>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3" name="Rechteck"/>
          <p:cNvSpPr/>
          <p:nvPr/>
        </p:nvSpPr>
        <p:spPr>
          <a:xfrm>
            <a:off x="9482945" y="3017930"/>
            <a:ext cx="5418694" cy="8521701"/>
          </a:xfrm>
          <a:prstGeom prst="rect">
            <a:avLst/>
          </a:prstGeom>
          <a:solidFill>
            <a:srgbClr val="FFFFFF"/>
          </a:solidFill>
          <a:ln w="38100">
            <a:solidFill>
              <a:srgbClr val="3C414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164" name="Rechteck"/>
          <p:cNvSpPr/>
          <p:nvPr/>
        </p:nvSpPr>
        <p:spPr>
          <a:xfrm>
            <a:off x="1077796" y="3017930"/>
            <a:ext cx="4214484" cy="8521701"/>
          </a:xfrm>
          <a:prstGeom prst="rect">
            <a:avLst/>
          </a:prstGeom>
          <a:solidFill>
            <a:srgbClr val="FFFFFF"/>
          </a:solidFill>
          <a:ln w="12700">
            <a:solidFill>
              <a:srgbClr val="B0B4BB"/>
            </a:solidFill>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a:p>
        </p:txBody>
      </p:sp>
      <p:pic>
        <p:nvPicPr>
          <p:cNvPr id="172"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173"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21" name="HEADLINE ÜBER  ZWEI ZEILEN">
            <a:extLst>
              <a:ext uri="{FF2B5EF4-FFF2-40B4-BE49-F238E27FC236}">
                <a16:creationId xmlns:a16="http://schemas.microsoft.com/office/drawing/2014/main" id="{583FD6A4-CA54-FA44-979C-75964E87F314}"/>
              </a:ext>
            </a:extLst>
          </p:cNvPr>
          <p:cNvSpPr txBox="1">
            <a:spLocks noGrp="1"/>
          </p:cNvSpPr>
          <p:nvPr>
            <p:ph type="body" sz="quarter" idx="21" hasCustomPrompt="1"/>
          </p:nvPr>
        </p:nvSpPr>
        <p:spPr>
          <a:xfrm>
            <a:off x="1099351" y="3277335"/>
            <a:ext cx="4198764" cy="5534785"/>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endParaRPr lang="de-DE" dirty="0"/>
          </a:p>
        </p:txBody>
      </p:sp>
      <p:sp>
        <p:nvSpPr>
          <p:cNvPr id="22" name="HEADLINE ÜBER  ZWEI ZEILEN">
            <a:extLst>
              <a:ext uri="{FF2B5EF4-FFF2-40B4-BE49-F238E27FC236}">
                <a16:creationId xmlns:a16="http://schemas.microsoft.com/office/drawing/2014/main" id="{D893C8B4-A01D-DD45-8E2A-58AF4C1094A3}"/>
              </a:ext>
            </a:extLst>
          </p:cNvPr>
          <p:cNvSpPr txBox="1">
            <a:spLocks noGrp="1"/>
          </p:cNvSpPr>
          <p:nvPr>
            <p:ph type="body" sz="quarter" idx="22" hasCustomPrompt="1"/>
          </p:nvPr>
        </p:nvSpPr>
        <p:spPr>
          <a:xfrm>
            <a:off x="5305591" y="3277335"/>
            <a:ext cx="4198764" cy="3880486"/>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p:txBody>
      </p:sp>
      <p:sp>
        <p:nvSpPr>
          <p:cNvPr id="24" name="HEADLINE ÜBER  ZWEI ZEILEN">
            <a:extLst>
              <a:ext uri="{FF2B5EF4-FFF2-40B4-BE49-F238E27FC236}">
                <a16:creationId xmlns:a16="http://schemas.microsoft.com/office/drawing/2014/main" id="{1814EDAB-A384-D94C-B888-467C799CA78D}"/>
              </a:ext>
            </a:extLst>
          </p:cNvPr>
          <p:cNvSpPr txBox="1">
            <a:spLocks noGrp="1"/>
          </p:cNvSpPr>
          <p:nvPr>
            <p:ph type="body" sz="quarter" idx="23" hasCustomPrompt="1"/>
          </p:nvPr>
        </p:nvSpPr>
        <p:spPr>
          <a:xfrm>
            <a:off x="5305591" y="7483575"/>
            <a:ext cx="4198764" cy="3880486"/>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p:txBody>
      </p:sp>
      <p:sp>
        <p:nvSpPr>
          <p:cNvPr id="27" name="HEADLINE ÜBER  ZWEI ZEILEN">
            <a:extLst>
              <a:ext uri="{FF2B5EF4-FFF2-40B4-BE49-F238E27FC236}">
                <a16:creationId xmlns:a16="http://schemas.microsoft.com/office/drawing/2014/main" id="{55453E71-1AFC-F348-A7BF-7F599185BDD0}"/>
              </a:ext>
            </a:extLst>
          </p:cNvPr>
          <p:cNvSpPr txBox="1">
            <a:spLocks noGrp="1"/>
          </p:cNvSpPr>
          <p:nvPr>
            <p:ph type="body" sz="quarter" idx="24" hasCustomPrompt="1"/>
          </p:nvPr>
        </p:nvSpPr>
        <p:spPr>
          <a:xfrm>
            <a:off x="14906791" y="3277335"/>
            <a:ext cx="4198764" cy="3880486"/>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p:txBody>
      </p:sp>
      <p:sp>
        <p:nvSpPr>
          <p:cNvPr id="28" name="HEADLINE ÜBER  ZWEI ZEILEN">
            <a:extLst>
              <a:ext uri="{FF2B5EF4-FFF2-40B4-BE49-F238E27FC236}">
                <a16:creationId xmlns:a16="http://schemas.microsoft.com/office/drawing/2014/main" id="{AE47B579-9446-2A43-AB68-4FC61EDB6883}"/>
              </a:ext>
            </a:extLst>
          </p:cNvPr>
          <p:cNvSpPr txBox="1">
            <a:spLocks noGrp="1"/>
          </p:cNvSpPr>
          <p:nvPr>
            <p:ph type="body" sz="quarter" idx="25" hasCustomPrompt="1"/>
          </p:nvPr>
        </p:nvSpPr>
        <p:spPr>
          <a:xfrm>
            <a:off x="14906791" y="7483575"/>
            <a:ext cx="4198764" cy="3880486"/>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p:txBody>
      </p:sp>
      <p:sp>
        <p:nvSpPr>
          <p:cNvPr id="29" name="HEADLINE ÜBER  ZWEI ZEILEN">
            <a:extLst>
              <a:ext uri="{FF2B5EF4-FFF2-40B4-BE49-F238E27FC236}">
                <a16:creationId xmlns:a16="http://schemas.microsoft.com/office/drawing/2014/main" id="{397594F3-30FB-A845-B970-49262825A447}"/>
              </a:ext>
            </a:extLst>
          </p:cNvPr>
          <p:cNvSpPr txBox="1">
            <a:spLocks noGrp="1"/>
          </p:cNvSpPr>
          <p:nvPr>
            <p:ph type="body" sz="quarter" idx="26" hasCustomPrompt="1"/>
          </p:nvPr>
        </p:nvSpPr>
        <p:spPr>
          <a:xfrm>
            <a:off x="19135891" y="3277335"/>
            <a:ext cx="4198764" cy="5534785"/>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endParaRPr lang="de-DE" dirty="0"/>
          </a:p>
        </p:txBody>
      </p:sp>
      <p:sp>
        <p:nvSpPr>
          <p:cNvPr id="30" name="HEADLINE ÜBER  ZWEI ZEILEN">
            <a:extLst>
              <a:ext uri="{FF2B5EF4-FFF2-40B4-BE49-F238E27FC236}">
                <a16:creationId xmlns:a16="http://schemas.microsoft.com/office/drawing/2014/main" id="{EB2B6337-2C3D-F848-95C7-EE36459AFD33}"/>
              </a:ext>
            </a:extLst>
          </p:cNvPr>
          <p:cNvSpPr txBox="1">
            <a:spLocks noGrp="1"/>
          </p:cNvSpPr>
          <p:nvPr>
            <p:ph type="body" sz="quarter" idx="27" hasCustomPrompt="1"/>
          </p:nvPr>
        </p:nvSpPr>
        <p:spPr>
          <a:xfrm>
            <a:off x="9511830" y="3277335"/>
            <a:ext cx="5371421" cy="7740517"/>
          </a:xfrm>
          <a:prstGeom prst="rect">
            <a:avLst/>
          </a:prstGeom>
        </p:spPr>
        <p:txBody>
          <a:bodyPr wrap="square" anchor="ctr">
            <a:spAutoFit/>
          </a:bodyPr>
          <a:lstStyle>
            <a:lvl1pPr marL="158115" indent="0" algn="l" defTabSz="457200">
              <a:lnSpc>
                <a:spcPts val="4300"/>
              </a:lnSpc>
              <a:buClr>
                <a:srgbClr val="3C414B"/>
              </a:buClr>
              <a:buSzPct val="115000"/>
              <a:buFontTx/>
              <a:buNone/>
              <a:defRPr sz="2800" b="1">
                <a:solidFill>
                  <a:srgbClr val="3C414B"/>
                </a:solidFill>
                <a:latin typeface="DB Screen Sans"/>
                <a:ea typeface="DB Screen Sans"/>
                <a:cs typeface="DB Screen Sans"/>
                <a:sym typeface="DB Screen Sans"/>
              </a:defRPr>
            </a:lvl1pPr>
          </a:lstStyle>
          <a:p>
            <a:r>
              <a:rPr dirty="0"/>
              <a:t>HEADLINE ÜBER</a:t>
            </a:r>
            <a:br>
              <a:rPr lang="de-DE" dirty="0"/>
            </a:br>
            <a:r>
              <a:rPr dirty="0"/>
              <a:t>ZWEI ZEILEN</a:t>
            </a:r>
            <a:endParaRPr lang="de-DE" dirty="0"/>
          </a:p>
          <a:p>
            <a:endParaRPr lang="de-DE" dirty="0"/>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r>
              <a:rPr lang="de-DE" dirty="0"/>
              <a:t>Listenelement</a:t>
            </a:r>
          </a:p>
          <a:p>
            <a:pPr marL="462915" indent="-304800" defTabSz="457200">
              <a:lnSpc>
                <a:spcPts val="4300"/>
              </a:lnSpc>
              <a:buClr>
                <a:srgbClr val="3C414B"/>
              </a:buClr>
              <a:buSzPct val="115000"/>
              <a:buChar char="•"/>
              <a:defRPr sz="2400" b="0">
                <a:solidFill>
                  <a:srgbClr val="3C414B"/>
                </a:solidFill>
                <a:latin typeface="DB Screen Sans"/>
                <a:ea typeface="DB Screen Sans"/>
                <a:cs typeface="DB Screen Sans"/>
                <a:sym typeface="DB Screen Sans"/>
              </a:defRPr>
            </a:pPr>
            <a:endParaRPr lang="de-DE" dirty="0"/>
          </a:p>
          <a:p>
            <a:endParaRPr lang="de-DE"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Flow">
    <p:spTree>
      <p:nvGrpSpPr>
        <p:cNvPr id="1" name=""/>
        <p:cNvGrpSpPr/>
        <p:nvPr/>
      </p:nvGrpSpPr>
      <p:grpSpPr>
        <a:xfrm>
          <a:off x="0" y="0"/>
          <a:ext cx="0" cy="0"/>
          <a:chOff x="0" y="0"/>
          <a:chExt cx="0" cy="0"/>
        </a:xfrm>
      </p:grpSpPr>
      <p:sp>
        <p:nvSpPr>
          <p:cNvPr id="180" name="Headline"/>
          <p:cNvSpPr>
            <a:spLocks noGrp="1"/>
          </p:cNvSpPr>
          <p:nvPr>
            <p:ph type="body" sz="quarter" idx="13"/>
          </p:nvPr>
        </p:nvSpPr>
        <p:spPr>
          <a:xfrm>
            <a:off x="1868797" y="3560477"/>
            <a:ext cx="4529651"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17" y="61"/>
                </a:lnTo>
                <a:lnTo>
                  <a:pt x="21600" y="10891"/>
                </a:lnTo>
                <a:lnTo>
                  <a:pt x="19917" y="21600"/>
                </a:lnTo>
                <a:lnTo>
                  <a:pt x="0" y="21539"/>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1" name="Headline"/>
          <p:cNvSpPr txBox="1">
            <a:spLocks noGrp="1"/>
          </p:cNvSpPr>
          <p:nvPr>
            <p:ph type="body" sz="quarter" idx="14" hasCustomPrompt="1"/>
          </p:nvPr>
        </p:nvSpPr>
        <p:spPr>
          <a:xfrm>
            <a:off x="1040074" y="885483"/>
            <a:ext cx="20920332"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183" name="Headline"/>
          <p:cNvSpPr>
            <a:spLocks noGrp="1"/>
          </p:cNvSpPr>
          <p:nvPr>
            <p:ph type="body" sz="quarter" idx="15"/>
          </p:nvPr>
        </p:nvSpPr>
        <p:spPr>
          <a:xfrm>
            <a:off x="6260837" y="3560477"/>
            <a:ext cx="4529651"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17" y="61"/>
                </a:lnTo>
                <a:lnTo>
                  <a:pt x="21600" y="10891"/>
                </a:lnTo>
                <a:lnTo>
                  <a:pt x="19917" y="21600"/>
                </a:lnTo>
                <a:lnTo>
                  <a:pt x="0" y="21539"/>
                </a:lnTo>
                <a:lnTo>
                  <a:pt x="1723" y="10830"/>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4" name="Headline"/>
          <p:cNvSpPr>
            <a:spLocks noGrp="1"/>
          </p:cNvSpPr>
          <p:nvPr>
            <p:ph type="body" sz="quarter" idx="16"/>
          </p:nvPr>
        </p:nvSpPr>
        <p:spPr>
          <a:xfrm>
            <a:off x="10647803" y="3560477"/>
            <a:ext cx="4529652"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17" y="61"/>
                </a:lnTo>
                <a:lnTo>
                  <a:pt x="21600" y="10891"/>
                </a:lnTo>
                <a:lnTo>
                  <a:pt x="19917" y="21600"/>
                </a:lnTo>
                <a:lnTo>
                  <a:pt x="0" y="21539"/>
                </a:lnTo>
                <a:lnTo>
                  <a:pt x="1723" y="10830"/>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5" name="Headline"/>
          <p:cNvSpPr>
            <a:spLocks noGrp="1"/>
          </p:cNvSpPr>
          <p:nvPr>
            <p:ph type="body" sz="quarter" idx="17"/>
          </p:nvPr>
        </p:nvSpPr>
        <p:spPr>
          <a:xfrm>
            <a:off x="15019128" y="3560477"/>
            <a:ext cx="4437942"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917" y="61"/>
                </a:lnTo>
                <a:lnTo>
                  <a:pt x="21600" y="10891"/>
                </a:lnTo>
                <a:lnTo>
                  <a:pt x="19917" y="21600"/>
                </a:lnTo>
                <a:lnTo>
                  <a:pt x="0" y="21539"/>
                </a:lnTo>
                <a:lnTo>
                  <a:pt x="1723" y="10830"/>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6" name="Headline"/>
          <p:cNvSpPr>
            <a:spLocks noGrp="1"/>
          </p:cNvSpPr>
          <p:nvPr>
            <p:ph type="body" sz="quarter" idx="18"/>
          </p:nvPr>
        </p:nvSpPr>
        <p:spPr>
          <a:xfrm>
            <a:off x="19425511" y="3566891"/>
            <a:ext cx="4625436" cy="96580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758" y="60"/>
                </a:lnTo>
                <a:lnTo>
                  <a:pt x="21600" y="10891"/>
                </a:lnTo>
                <a:lnTo>
                  <a:pt x="17758" y="21600"/>
                </a:lnTo>
                <a:lnTo>
                  <a:pt x="0" y="21540"/>
                </a:lnTo>
                <a:lnTo>
                  <a:pt x="3526" y="10845"/>
                </a:lnTo>
                <a:lnTo>
                  <a:pt x="0" y="0"/>
                </a:lnTo>
                <a:close/>
              </a:path>
            </a:pathLst>
          </a:custGeom>
          <a:solidFill>
            <a:srgbClr val="FFFFFF"/>
          </a:solidFill>
          <a:ln>
            <a:solidFill>
              <a:srgbClr val="B0B4BB"/>
            </a:solidFill>
          </a:ln>
        </p:spPr>
        <p:txBody>
          <a:bodyPr anchor="ctr">
            <a:noAutofit/>
          </a:bodyPr>
          <a:lstStyle>
            <a:lvl1pPr algn="ctr">
              <a:defRPr sz="2800">
                <a:solidFill>
                  <a:srgbClr val="3C414B"/>
                </a:solidFill>
                <a:latin typeface="DB Screen Sans"/>
                <a:ea typeface="DB Screen Sans"/>
                <a:cs typeface="DB Screen Sans"/>
                <a:sym typeface="DB Screen Sans"/>
              </a:defRPr>
            </a:lvl1pPr>
          </a:lstStyle>
          <a:p>
            <a:r>
              <a:t>Headline</a:t>
            </a:r>
          </a:p>
        </p:txBody>
      </p:sp>
      <p:sp>
        <p:nvSpPr>
          <p:cNvPr id="187" name="Lorem ipsum dolor sit amet, consetetur sadipscing elitr, sed diam nonumy eirmod tempor"/>
          <p:cNvSpPr>
            <a:spLocks noGrp="1"/>
          </p:cNvSpPr>
          <p:nvPr>
            <p:ph type="body" sz="quarter" idx="19"/>
          </p:nvPr>
        </p:nvSpPr>
        <p:spPr>
          <a:xfrm>
            <a:off x="1868797" y="6008384"/>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rPr dirty="0"/>
              <a:t>Lorem ipsum dolor sit </a:t>
            </a:r>
            <a:r>
              <a:rPr dirty="0" err="1"/>
              <a:t>amet</a:t>
            </a:r>
            <a:r>
              <a:rPr dirty="0"/>
              <a:t>, </a:t>
            </a:r>
            <a:r>
              <a:rPr dirty="0" err="1"/>
              <a:t>consetetur</a:t>
            </a:r>
            <a:r>
              <a:rPr dirty="0"/>
              <a:t> </a:t>
            </a:r>
            <a:r>
              <a:rPr dirty="0" err="1"/>
              <a:t>sadipscing</a:t>
            </a:r>
            <a:r>
              <a:rPr dirty="0"/>
              <a:t> </a:t>
            </a:r>
            <a:r>
              <a:rPr dirty="0" err="1"/>
              <a:t>elitr</a:t>
            </a:r>
            <a:r>
              <a:rPr dirty="0"/>
              <a:t>, sed diam </a:t>
            </a:r>
            <a:r>
              <a:rPr dirty="0" err="1"/>
              <a:t>nonumy</a:t>
            </a:r>
            <a:r>
              <a:rPr dirty="0"/>
              <a:t> </a:t>
            </a:r>
            <a:r>
              <a:rPr dirty="0" err="1"/>
              <a:t>eirmod</a:t>
            </a:r>
            <a:r>
              <a:rPr dirty="0"/>
              <a:t> </a:t>
            </a:r>
            <a:r>
              <a:rPr dirty="0" err="1"/>
              <a:t>tempor</a:t>
            </a:r>
            <a:endParaRPr dirty="0"/>
          </a:p>
        </p:txBody>
      </p:sp>
      <p:sp>
        <p:nvSpPr>
          <p:cNvPr id="188" name="Lorem ipsum dolor sit amet, consetetur"/>
          <p:cNvSpPr>
            <a:spLocks noGrp="1"/>
          </p:cNvSpPr>
          <p:nvPr>
            <p:ph type="body" sz="quarter" idx="20"/>
          </p:nvPr>
        </p:nvSpPr>
        <p:spPr>
          <a:xfrm>
            <a:off x="1868797" y="8456293"/>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rPr dirty="0"/>
              <a:t>Lorem ipsum dolor sit </a:t>
            </a:r>
            <a:r>
              <a:rPr dirty="0" err="1"/>
              <a:t>amet</a:t>
            </a:r>
            <a:r>
              <a:rPr dirty="0"/>
              <a:t>, </a:t>
            </a:r>
            <a:r>
              <a:rPr dirty="0" err="1"/>
              <a:t>consetetur</a:t>
            </a:r>
            <a:endParaRPr dirty="0"/>
          </a:p>
        </p:txBody>
      </p:sp>
      <p:sp>
        <p:nvSpPr>
          <p:cNvPr id="189" name="Lorem ipsum"/>
          <p:cNvSpPr>
            <a:spLocks noGrp="1"/>
          </p:cNvSpPr>
          <p:nvPr>
            <p:ph type="body" sz="quarter" idx="21"/>
          </p:nvPr>
        </p:nvSpPr>
        <p:spPr>
          <a:xfrm>
            <a:off x="1868797" y="10904201"/>
            <a:ext cx="4176707"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a:t>
            </a:r>
          </a:p>
        </p:txBody>
      </p:sp>
      <p:sp>
        <p:nvSpPr>
          <p:cNvPr id="190" name="Lorem ipsum dolor sit amet, consetetur sadipscing elitr, sed diam nonumy eirmod tempor"/>
          <p:cNvSpPr>
            <a:spLocks noGrp="1"/>
          </p:cNvSpPr>
          <p:nvPr>
            <p:ph type="body" sz="quarter" idx="22"/>
          </p:nvPr>
        </p:nvSpPr>
        <p:spPr>
          <a:xfrm>
            <a:off x="6230810" y="6008384"/>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1" name="Lorem ipsum dolor sit amet, consetetur sadipscing elitr, sed diam nonumy eirmod tempor"/>
          <p:cNvSpPr>
            <a:spLocks noGrp="1"/>
          </p:cNvSpPr>
          <p:nvPr>
            <p:ph type="body" sz="quarter" idx="23"/>
          </p:nvPr>
        </p:nvSpPr>
        <p:spPr>
          <a:xfrm>
            <a:off x="6230810" y="8456293"/>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2" name="Lorem ipsum dolor sit amet, consetetur sadipscing elitr, sed diam nonumy eirmod tempor"/>
          <p:cNvSpPr>
            <a:spLocks noGrp="1"/>
          </p:cNvSpPr>
          <p:nvPr>
            <p:ph type="body" sz="quarter" idx="24"/>
          </p:nvPr>
        </p:nvSpPr>
        <p:spPr>
          <a:xfrm>
            <a:off x="6230810" y="10904201"/>
            <a:ext cx="4176707"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3" name="Lorem ipsum dolor sit amet, consetetur sadipscing elitr, sed diam nonumy eirmod tempor"/>
          <p:cNvSpPr>
            <a:spLocks noGrp="1"/>
          </p:cNvSpPr>
          <p:nvPr>
            <p:ph type="body" sz="quarter" idx="25"/>
          </p:nvPr>
        </p:nvSpPr>
        <p:spPr>
          <a:xfrm>
            <a:off x="10592824" y="6008384"/>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4" name="Lorem ipsum dolor sit amet, consetetur"/>
          <p:cNvSpPr>
            <a:spLocks noGrp="1"/>
          </p:cNvSpPr>
          <p:nvPr>
            <p:ph type="body" sz="quarter" idx="26"/>
          </p:nvPr>
        </p:nvSpPr>
        <p:spPr>
          <a:xfrm>
            <a:off x="10592824" y="8456293"/>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a:t>
            </a:r>
          </a:p>
        </p:txBody>
      </p:sp>
      <p:sp>
        <p:nvSpPr>
          <p:cNvPr id="195" name="Lorem ipsum"/>
          <p:cNvSpPr>
            <a:spLocks noGrp="1"/>
          </p:cNvSpPr>
          <p:nvPr>
            <p:ph type="body" sz="quarter" idx="27"/>
          </p:nvPr>
        </p:nvSpPr>
        <p:spPr>
          <a:xfrm>
            <a:off x="10592824" y="10904201"/>
            <a:ext cx="4176707"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a:t>
            </a:r>
          </a:p>
        </p:txBody>
      </p:sp>
      <p:sp>
        <p:nvSpPr>
          <p:cNvPr id="196" name="Lorem ipsum dolor sit amet, consetetur sadipscing elitr, sed diam nonumy eirmod tempor"/>
          <p:cNvSpPr>
            <a:spLocks noGrp="1"/>
          </p:cNvSpPr>
          <p:nvPr>
            <p:ph type="body" sz="quarter" idx="28"/>
          </p:nvPr>
        </p:nvSpPr>
        <p:spPr>
          <a:xfrm>
            <a:off x="14954837" y="6008384"/>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7" name="Lorem ipsum dolor sit amet, consetetur sadipscing elitr, sed diam nonumy eirmod tempor"/>
          <p:cNvSpPr>
            <a:spLocks noGrp="1"/>
          </p:cNvSpPr>
          <p:nvPr>
            <p:ph type="body" sz="quarter" idx="29"/>
          </p:nvPr>
        </p:nvSpPr>
        <p:spPr>
          <a:xfrm>
            <a:off x="14954837" y="8456293"/>
            <a:ext cx="4176707" cy="22596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sp>
        <p:nvSpPr>
          <p:cNvPr id="198" name="Lorem ipsum dolor sit amet, consetetur sadipscing elitr, sed diam nonumy eirmod tempor"/>
          <p:cNvSpPr>
            <a:spLocks noGrp="1"/>
          </p:cNvSpPr>
          <p:nvPr>
            <p:ph type="body" sz="quarter" idx="30"/>
          </p:nvPr>
        </p:nvSpPr>
        <p:spPr>
          <a:xfrm>
            <a:off x="14954837" y="10904201"/>
            <a:ext cx="4176707" cy="225968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61"/>
                </a:lnTo>
                <a:lnTo>
                  <a:pt x="21600" y="21600"/>
                </a:lnTo>
                <a:lnTo>
                  <a:pt x="0" y="21539"/>
                </a:lnTo>
                <a:lnTo>
                  <a:pt x="0" y="0"/>
                </a:lnTo>
                <a:close/>
              </a:path>
            </a:pathLst>
          </a:custGeom>
          <a:solidFill>
            <a:srgbClr val="FFFFFF"/>
          </a:solidFill>
          <a:ln>
            <a:solidFill>
              <a:srgbClr val="B0B4BB"/>
            </a:solidFill>
          </a:ln>
        </p:spPr>
        <p:txBody>
          <a:bodyPr lIns="254000" tIns="254000" rIns="254000" bIns="254000">
            <a:noAutofit/>
          </a:bodyPr>
          <a:lstStyle>
            <a:lvl1pPr>
              <a:lnSpc>
                <a:spcPct val="100000"/>
              </a:lnSpc>
              <a:buClr>
                <a:srgbClr val="3C414B"/>
              </a:buClr>
              <a:defRPr sz="2300" b="0">
                <a:solidFill>
                  <a:srgbClr val="3C414B"/>
                </a:solidFill>
                <a:latin typeface="DB Screen Sans"/>
                <a:ea typeface="DB Screen Sans"/>
                <a:cs typeface="DB Screen Sans"/>
                <a:sym typeface="DB Screen Sans"/>
              </a:defRPr>
            </a:lvl1pPr>
          </a:lstStyle>
          <a:p>
            <a:pPr defTabSz="914400"/>
            <a:r>
              <a:t>Lorem ipsum dolor sit amet, consetetur sadipscing elitr, sed diam nonumy eirmod tempor</a:t>
            </a:r>
          </a:p>
        </p:txBody>
      </p:sp>
      <p:pic>
        <p:nvPicPr>
          <p:cNvPr id="199" name="Bild" descr="Bild"/>
          <p:cNvPicPr>
            <a:picLocks noChangeAspect="1"/>
          </p:cNvPicPr>
          <p:nvPr/>
        </p:nvPicPr>
        <p:blipFill>
          <a:blip r:embed="rId2"/>
          <a:stretch>
            <a:fillRect/>
          </a:stretch>
        </p:blipFill>
        <p:spPr>
          <a:xfrm>
            <a:off x="417806" y="3551253"/>
            <a:ext cx="1283631" cy="2271039"/>
          </a:xfrm>
          <a:prstGeom prst="rect">
            <a:avLst/>
          </a:prstGeom>
          <a:ln w="12700">
            <a:miter lim="400000"/>
          </a:ln>
        </p:spPr>
      </p:pic>
      <p:pic>
        <p:nvPicPr>
          <p:cNvPr id="200" name="Bild" descr="Bild"/>
          <p:cNvPicPr>
            <a:picLocks noChangeAspect="1"/>
          </p:cNvPicPr>
          <p:nvPr/>
        </p:nvPicPr>
        <p:blipFill>
          <a:blip r:embed="rId2"/>
          <a:stretch>
            <a:fillRect/>
          </a:stretch>
        </p:blipFill>
        <p:spPr>
          <a:xfrm>
            <a:off x="417806" y="6002705"/>
            <a:ext cx="1283631" cy="2271039"/>
          </a:xfrm>
          <a:prstGeom prst="rect">
            <a:avLst/>
          </a:prstGeom>
          <a:ln w="12700">
            <a:miter lim="400000"/>
          </a:ln>
        </p:spPr>
      </p:pic>
      <p:pic>
        <p:nvPicPr>
          <p:cNvPr id="201" name="Bild" descr="Bild"/>
          <p:cNvPicPr>
            <a:picLocks noChangeAspect="1"/>
          </p:cNvPicPr>
          <p:nvPr/>
        </p:nvPicPr>
        <p:blipFill>
          <a:blip r:embed="rId2"/>
          <a:stretch>
            <a:fillRect/>
          </a:stretch>
        </p:blipFill>
        <p:spPr>
          <a:xfrm>
            <a:off x="417806" y="8449933"/>
            <a:ext cx="1283631" cy="2271039"/>
          </a:xfrm>
          <a:prstGeom prst="rect">
            <a:avLst/>
          </a:prstGeom>
          <a:ln w="12700">
            <a:miter lim="400000"/>
          </a:ln>
        </p:spPr>
      </p:pic>
      <p:pic>
        <p:nvPicPr>
          <p:cNvPr id="202" name="Bild" descr="Bild"/>
          <p:cNvPicPr>
            <a:picLocks noChangeAspect="1"/>
          </p:cNvPicPr>
          <p:nvPr/>
        </p:nvPicPr>
        <p:blipFill>
          <a:blip r:embed="rId2"/>
          <a:stretch>
            <a:fillRect/>
          </a:stretch>
        </p:blipFill>
        <p:spPr>
          <a:xfrm>
            <a:off x="417806" y="10898523"/>
            <a:ext cx="1283631" cy="2271039"/>
          </a:xfrm>
          <a:prstGeom prst="rect">
            <a:avLst/>
          </a:prstGeom>
          <a:ln w="12700">
            <a:miter lim="400000"/>
          </a:ln>
        </p:spPr>
      </p:pic>
      <p:sp>
        <p:nvSpPr>
          <p:cNvPr id="203" name="HEADLINE"/>
          <p:cNvSpPr txBox="1">
            <a:spLocks noGrp="1"/>
          </p:cNvSpPr>
          <p:nvPr>
            <p:ph type="body" sz="quarter" idx="31"/>
          </p:nvPr>
        </p:nvSpPr>
        <p:spPr>
          <a:xfrm rot="16200000">
            <a:off x="253016" y="11811792"/>
            <a:ext cx="1613211" cy="444501"/>
          </a:xfrm>
          <a:prstGeom prst="rect">
            <a:avLst/>
          </a:prstGeom>
        </p:spPr>
        <p:txBody>
          <a:bodyPr wrap="none" anchor="ctr">
            <a:spAutoFit/>
          </a:bodyPr>
          <a:lstStyle>
            <a:lvl1pPr defTabSz="2438338">
              <a:lnSpc>
                <a:spcPct val="90000"/>
              </a:lnSpc>
              <a:spcBef>
                <a:spcPts val="4500"/>
              </a:spcBef>
              <a:defRPr sz="2200">
                <a:solidFill>
                  <a:srgbClr val="FFFFFF"/>
                </a:solidFill>
                <a:latin typeface="DB Screen Sans"/>
                <a:ea typeface="DB Screen Sans"/>
                <a:cs typeface="DB Screen Sans"/>
                <a:sym typeface="DB Screen Sans"/>
              </a:defRPr>
            </a:lvl1pPr>
          </a:lstStyle>
          <a:p>
            <a:r>
              <a:t>HEADLINE</a:t>
            </a:r>
          </a:p>
        </p:txBody>
      </p:sp>
      <p:sp>
        <p:nvSpPr>
          <p:cNvPr id="204" name="HEADLINE"/>
          <p:cNvSpPr txBox="1">
            <a:spLocks noGrp="1"/>
          </p:cNvSpPr>
          <p:nvPr>
            <p:ph type="body" sz="quarter" idx="32"/>
          </p:nvPr>
        </p:nvSpPr>
        <p:spPr>
          <a:xfrm rot="16200000">
            <a:off x="253016" y="9363883"/>
            <a:ext cx="1613211" cy="444501"/>
          </a:xfrm>
          <a:prstGeom prst="rect">
            <a:avLst/>
          </a:prstGeom>
        </p:spPr>
        <p:txBody>
          <a:bodyPr wrap="none" anchor="ctr">
            <a:spAutoFit/>
          </a:bodyPr>
          <a:lstStyle>
            <a:lvl1pPr defTabSz="2438338">
              <a:lnSpc>
                <a:spcPct val="90000"/>
              </a:lnSpc>
              <a:spcBef>
                <a:spcPts val="4500"/>
              </a:spcBef>
              <a:defRPr sz="2200">
                <a:solidFill>
                  <a:srgbClr val="FFFFFF"/>
                </a:solidFill>
                <a:latin typeface="DB Screen Sans"/>
                <a:ea typeface="DB Screen Sans"/>
                <a:cs typeface="DB Screen Sans"/>
                <a:sym typeface="DB Screen Sans"/>
              </a:defRPr>
            </a:lvl1pPr>
          </a:lstStyle>
          <a:p>
            <a:r>
              <a:t>HEADLINE</a:t>
            </a:r>
          </a:p>
        </p:txBody>
      </p:sp>
      <p:sp>
        <p:nvSpPr>
          <p:cNvPr id="205" name="HEADLINE"/>
          <p:cNvSpPr txBox="1">
            <a:spLocks noGrp="1"/>
          </p:cNvSpPr>
          <p:nvPr>
            <p:ph type="body" sz="quarter" idx="33"/>
          </p:nvPr>
        </p:nvSpPr>
        <p:spPr>
          <a:xfrm rot="16200000">
            <a:off x="253016" y="6915974"/>
            <a:ext cx="1613211" cy="444501"/>
          </a:xfrm>
          <a:prstGeom prst="rect">
            <a:avLst/>
          </a:prstGeom>
        </p:spPr>
        <p:txBody>
          <a:bodyPr wrap="none" anchor="ctr">
            <a:spAutoFit/>
          </a:bodyPr>
          <a:lstStyle>
            <a:lvl1pPr defTabSz="2438338">
              <a:lnSpc>
                <a:spcPct val="90000"/>
              </a:lnSpc>
              <a:spcBef>
                <a:spcPts val="4500"/>
              </a:spcBef>
              <a:defRPr sz="2200">
                <a:solidFill>
                  <a:srgbClr val="FFFFFF"/>
                </a:solidFill>
                <a:latin typeface="DB Screen Sans"/>
                <a:ea typeface="DB Screen Sans"/>
                <a:cs typeface="DB Screen Sans"/>
                <a:sym typeface="DB Screen Sans"/>
              </a:defRPr>
            </a:lvl1pPr>
          </a:lstStyle>
          <a:p>
            <a:r>
              <a:t>HEADLINE</a:t>
            </a:r>
          </a:p>
        </p:txBody>
      </p:sp>
      <p:sp>
        <p:nvSpPr>
          <p:cNvPr id="206" name="HEADLINE"/>
          <p:cNvSpPr txBox="1">
            <a:spLocks noGrp="1"/>
          </p:cNvSpPr>
          <p:nvPr>
            <p:ph type="body" sz="quarter" idx="34"/>
          </p:nvPr>
        </p:nvSpPr>
        <p:spPr>
          <a:xfrm rot="16200000">
            <a:off x="253016" y="4467385"/>
            <a:ext cx="1613211" cy="444501"/>
          </a:xfrm>
          <a:prstGeom prst="rect">
            <a:avLst/>
          </a:prstGeom>
        </p:spPr>
        <p:txBody>
          <a:bodyPr wrap="none" anchor="ctr">
            <a:spAutoFit/>
          </a:bodyPr>
          <a:lstStyle>
            <a:lvl1pPr defTabSz="2438338">
              <a:lnSpc>
                <a:spcPct val="90000"/>
              </a:lnSpc>
              <a:spcBef>
                <a:spcPts val="4500"/>
              </a:spcBef>
              <a:defRPr sz="2200">
                <a:solidFill>
                  <a:srgbClr val="FFFFFF"/>
                </a:solidFill>
                <a:latin typeface="DB Screen Sans"/>
                <a:ea typeface="DB Screen Sans"/>
                <a:cs typeface="DB Screen Sans"/>
                <a:sym typeface="DB Screen Sans"/>
              </a:defRPr>
            </a:lvl1pPr>
          </a:lstStyle>
          <a:p>
            <a:r>
              <a:t>HEADLINE</a:t>
            </a:r>
          </a:p>
        </p:txBody>
      </p:sp>
      <p:pic>
        <p:nvPicPr>
          <p:cNvPr id="207" name="Pulse_red_1000px_rgb.png" descr="Pulse_red_1000px_rgb.png"/>
          <p:cNvPicPr>
            <a:picLocks noChangeAspect="1"/>
          </p:cNvPicPr>
          <p:nvPr/>
        </p:nvPicPr>
        <p:blipFill>
          <a:blip r:embed="rId3"/>
          <a:srcRect t="3416" b="3416"/>
          <a:stretch>
            <a:fillRect/>
          </a:stretch>
        </p:blipFill>
        <p:spPr>
          <a:xfrm>
            <a:off x="1122998" y="1928528"/>
            <a:ext cx="1283631" cy="119593"/>
          </a:xfrm>
          <a:prstGeom prst="rect">
            <a:avLst/>
          </a:prstGeom>
          <a:ln w="12700">
            <a:miter lim="400000"/>
          </a:ln>
        </p:spPr>
      </p:pic>
      <p:pic>
        <p:nvPicPr>
          <p:cNvPr id="208" name="Zeichenfläche 1@4x.png" descr="Zeichenfläche 1@4x.png"/>
          <p:cNvPicPr>
            <a:picLocks noChangeAspect="1"/>
          </p:cNvPicPr>
          <p:nvPr/>
        </p:nvPicPr>
        <p:blipFill>
          <a:blip r:embed="rId4"/>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Agenda/List">
    <p:spTree>
      <p:nvGrpSpPr>
        <p:cNvPr id="1" name=""/>
        <p:cNvGrpSpPr/>
        <p:nvPr/>
      </p:nvGrpSpPr>
      <p:grpSpPr>
        <a:xfrm>
          <a:off x="0" y="0"/>
          <a:ext cx="0" cy="0"/>
          <a:chOff x="0" y="0"/>
          <a:chExt cx="0" cy="0"/>
        </a:xfrm>
      </p:grpSpPr>
      <p:sp>
        <p:nvSpPr>
          <p:cNvPr id="215" name="Rechteck"/>
          <p:cNvSpPr/>
          <p:nvPr/>
        </p:nvSpPr>
        <p:spPr>
          <a:xfrm>
            <a:off x="-1" y="0"/>
            <a:ext cx="8128005" cy="13716000"/>
          </a:xfrm>
          <a:prstGeom prst="rect">
            <a:avLst/>
          </a:prstGeom>
          <a:solidFill>
            <a:srgbClr val="D82E29"/>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16" name="Text Placeholder 27"/>
          <p:cNvSpPr>
            <a:spLocks noGrp="1"/>
          </p:cNvSpPr>
          <p:nvPr>
            <p:ph type="body" sz="quarter" idx="13"/>
          </p:nvPr>
        </p:nvSpPr>
        <p:spPr>
          <a:xfrm>
            <a:off x="9275233" y="1373321"/>
            <a:ext cx="1627187" cy="1719264"/>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1.</a:t>
            </a:r>
          </a:p>
        </p:txBody>
      </p:sp>
      <p:sp>
        <p:nvSpPr>
          <p:cNvPr id="217" name="Text Placeholder 27"/>
          <p:cNvSpPr>
            <a:spLocks noGrp="1"/>
          </p:cNvSpPr>
          <p:nvPr>
            <p:ph type="body" sz="quarter" idx="14"/>
          </p:nvPr>
        </p:nvSpPr>
        <p:spPr>
          <a:xfrm>
            <a:off x="16383000" y="9030599"/>
            <a:ext cx="1627186" cy="1719265"/>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6.</a:t>
            </a:r>
          </a:p>
        </p:txBody>
      </p:sp>
      <p:sp>
        <p:nvSpPr>
          <p:cNvPr id="218" name="Text Placeholder 27"/>
          <p:cNvSpPr>
            <a:spLocks noGrp="1"/>
          </p:cNvSpPr>
          <p:nvPr>
            <p:ph type="body" sz="quarter" idx="15"/>
          </p:nvPr>
        </p:nvSpPr>
        <p:spPr>
          <a:xfrm>
            <a:off x="16383000" y="5188529"/>
            <a:ext cx="1627186" cy="1719264"/>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4.</a:t>
            </a:r>
          </a:p>
        </p:txBody>
      </p:sp>
      <p:sp>
        <p:nvSpPr>
          <p:cNvPr id="219" name="Text Placeholder 27"/>
          <p:cNvSpPr>
            <a:spLocks noGrp="1"/>
          </p:cNvSpPr>
          <p:nvPr>
            <p:ph type="body" sz="quarter" idx="16"/>
          </p:nvPr>
        </p:nvSpPr>
        <p:spPr>
          <a:xfrm>
            <a:off x="9275233" y="5188529"/>
            <a:ext cx="1627187" cy="1719264"/>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3.</a:t>
            </a:r>
          </a:p>
        </p:txBody>
      </p:sp>
      <p:sp>
        <p:nvSpPr>
          <p:cNvPr id="220" name="Text Placeholder 27"/>
          <p:cNvSpPr>
            <a:spLocks noGrp="1"/>
          </p:cNvSpPr>
          <p:nvPr>
            <p:ph type="body" sz="quarter" idx="17"/>
          </p:nvPr>
        </p:nvSpPr>
        <p:spPr>
          <a:xfrm>
            <a:off x="16383000" y="1373321"/>
            <a:ext cx="1627186" cy="1719264"/>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2.</a:t>
            </a:r>
          </a:p>
        </p:txBody>
      </p:sp>
      <p:sp>
        <p:nvSpPr>
          <p:cNvPr id="221" name="Text Placeholder 27"/>
          <p:cNvSpPr>
            <a:spLocks noGrp="1"/>
          </p:cNvSpPr>
          <p:nvPr>
            <p:ph type="body" sz="quarter" idx="18"/>
          </p:nvPr>
        </p:nvSpPr>
        <p:spPr>
          <a:xfrm>
            <a:off x="9275233" y="9030599"/>
            <a:ext cx="1627187" cy="1719265"/>
          </a:xfrm>
          <a:prstGeom prst="rect">
            <a:avLst/>
          </a:prstGeom>
        </p:spPr>
        <p:txBody>
          <a:bodyPr anchor="ctr"/>
          <a:lstStyle>
            <a:lvl1pPr defTabSz="759459">
              <a:defRPr sz="10304"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t>5.</a:t>
            </a:r>
          </a:p>
        </p:txBody>
      </p:sp>
      <p:sp>
        <p:nvSpPr>
          <p:cNvPr id="222" name="Text Placeholder 34"/>
          <p:cNvSpPr>
            <a:spLocks noGrp="1"/>
          </p:cNvSpPr>
          <p:nvPr>
            <p:ph type="body" sz="quarter" idx="19"/>
          </p:nvPr>
        </p:nvSpPr>
        <p:spPr>
          <a:xfrm>
            <a:off x="9275233" y="3098151"/>
            <a:ext cx="6400801"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3" name="Text Placeholder 34"/>
          <p:cNvSpPr>
            <a:spLocks noGrp="1"/>
          </p:cNvSpPr>
          <p:nvPr>
            <p:ph type="body" sz="quarter" idx="20"/>
          </p:nvPr>
        </p:nvSpPr>
        <p:spPr>
          <a:xfrm>
            <a:off x="16383000" y="3098151"/>
            <a:ext cx="6400800"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4" name="Text Placeholder 34"/>
          <p:cNvSpPr>
            <a:spLocks noGrp="1"/>
          </p:cNvSpPr>
          <p:nvPr>
            <p:ph type="body" sz="quarter" idx="21"/>
          </p:nvPr>
        </p:nvSpPr>
        <p:spPr>
          <a:xfrm>
            <a:off x="9275233" y="6927018"/>
            <a:ext cx="6400801"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5" name="Text Placeholder 34"/>
          <p:cNvSpPr>
            <a:spLocks noGrp="1"/>
          </p:cNvSpPr>
          <p:nvPr>
            <p:ph type="body" sz="quarter" idx="22"/>
          </p:nvPr>
        </p:nvSpPr>
        <p:spPr>
          <a:xfrm>
            <a:off x="16383000" y="6913370"/>
            <a:ext cx="6400800"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6" name="Text Placeholder 34"/>
          <p:cNvSpPr>
            <a:spLocks noGrp="1"/>
          </p:cNvSpPr>
          <p:nvPr>
            <p:ph type="body" sz="quarter" idx="23"/>
          </p:nvPr>
        </p:nvSpPr>
        <p:spPr>
          <a:xfrm>
            <a:off x="9275233" y="10766559"/>
            <a:ext cx="6400801"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7" name="Text Placeholder 34"/>
          <p:cNvSpPr>
            <a:spLocks noGrp="1"/>
          </p:cNvSpPr>
          <p:nvPr>
            <p:ph type="body" sz="quarter" idx="24"/>
          </p:nvPr>
        </p:nvSpPr>
        <p:spPr>
          <a:xfrm>
            <a:off x="16383000" y="10766559"/>
            <a:ext cx="6400800" cy="569913"/>
          </a:xfrm>
          <a:prstGeom prst="rect">
            <a:avLst/>
          </a:prstGeom>
        </p:spPr>
        <p:txBody>
          <a:bodyPr anchor="ctr"/>
          <a:lstStyle>
            <a:lvl1pPr marL="596900" indent="-596900" defTabSz="775969">
              <a:lnSpc>
                <a:spcPct val="120000"/>
              </a:lnSpc>
              <a:defRPr sz="3008" b="0">
                <a:solidFill>
                  <a:srgbClr val="3C414B"/>
                </a:solidFill>
                <a:latin typeface="DB Screen Sans"/>
                <a:ea typeface="DB Screen Sans"/>
                <a:cs typeface="DB Screen Sans"/>
                <a:sym typeface="DB Screen Sans"/>
              </a:defRPr>
            </a:lvl1pPr>
          </a:lstStyle>
          <a:p>
            <a:r>
              <a:t>Headline klein</a:t>
            </a:r>
          </a:p>
        </p:txBody>
      </p:sp>
      <p:sp>
        <p:nvSpPr>
          <p:cNvPr id="228" name="Text Placeholder 41"/>
          <p:cNvSpPr>
            <a:spLocks noGrp="1"/>
          </p:cNvSpPr>
          <p:nvPr>
            <p:ph type="body" sz="quarter" idx="25"/>
          </p:nvPr>
        </p:nvSpPr>
        <p:spPr>
          <a:xfrm>
            <a:off x="9275233" y="3682100"/>
            <a:ext cx="6400801"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29" name="Text Placeholder 41"/>
          <p:cNvSpPr>
            <a:spLocks noGrp="1"/>
          </p:cNvSpPr>
          <p:nvPr>
            <p:ph type="body" sz="quarter" idx="26"/>
          </p:nvPr>
        </p:nvSpPr>
        <p:spPr>
          <a:xfrm>
            <a:off x="16383000" y="11347605"/>
            <a:ext cx="6400800"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0" name="Text Placeholder 41"/>
          <p:cNvSpPr>
            <a:spLocks noGrp="1"/>
          </p:cNvSpPr>
          <p:nvPr>
            <p:ph type="body" sz="quarter" idx="27"/>
          </p:nvPr>
        </p:nvSpPr>
        <p:spPr>
          <a:xfrm>
            <a:off x="9275233" y="11347605"/>
            <a:ext cx="6400801"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1" name="Text Placeholder 41"/>
          <p:cNvSpPr>
            <a:spLocks noGrp="1"/>
          </p:cNvSpPr>
          <p:nvPr>
            <p:ph type="body" sz="quarter" idx="28"/>
          </p:nvPr>
        </p:nvSpPr>
        <p:spPr>
          <a:xfrm>
            <a:off x="16383000" y="7483281"/>
            <a:ext cx="6400800" cy="1176339"/>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2" name="Text Placeholder 41"/>
          <p:cNvSpPr>
            <a:spLocks noGrp="1"/>
          </p:cNvSpPr>
          <p:nvPr>
            <p:ph type="body" sz="quarter" idx="29"/>
          </p:nvPr>
        </p:nvSpPr>
        <p:spPr>
          <a:xfrm>
            <a:off x="9275233" y="7514601"/>
            <a:ext cx="6400801"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3" name="Text Placeholder 41"/>
          <p:cNvSpPr>
            <a:spLocks noGrp="1"/>
          </p:cNvSpPr>
          <p:nvPr>
            <p:ph type="body" sz="quarter" idx="30"/>
          </p:nvPr>
        </p:nvSpPr>
        <p:spPr>
          <a:xfrm>
            <a:off x="16383000" y="3682100"/>
            <a:ext cx="6400800" cy="11763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234" name="Agenda / Liste"/>
          <p:cNvSpPr txBox="1">
            <a:spLocks noGrp="1"/>
          </p:cNvSpPr>
          <p:nvPr>
            <p:ph type="body" sz="quarter" idx="31"/>
          </p:nvPr>
        </p:nvSpPr>
        <p:spPr>
          <a:xfrm>
            <a:off x="813038" y="5344126"/>
            <a:ext cx="6501927" cy="3797301"/>
          </a:xfrm>
          <a:prstGeom prst="rect">
            <a:avLst/>
          </a:prstGeom>
        </p:spPr>
        <p:txBody>
          <a:bodyPr/>
          <a:lstStyle>
            <a:lvl1pPr>
              <a:defRPr sz="112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Agenda / </a:t>
            </a:r>
            <a:r>
              <a:rPr dirty="0" err="1"/>
              <a:t>Liste</a:t>
            </a:r>
            <a:endParaRPr sz="1200" dirty="0">
              <a:solidFill>
                <a:srgbClr val="000000"/>
              </a:solidFill>
            </a:endParaRPr>
          </a:p>
        </p:txBody>
      </p:sp>
      <p:sp>
        <p:nvSpPr>
          <p:cNvPr id="235"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236"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icture and List 2">
    <p:spTree>
      <p:nvGrpSpPr>
        <p:cNvPr id="1" name=""/>
        <p:cNvGrpSpPr/>
        <p:nvPr/>
      </p:nvGrpSpPr>
      <p:grpSpPr>
        <a:xfrm>
          <a:off x="0" y="0"/>
          <a:ext cx="0" cy="0"/>
          <a:chOff x="0" y="0"/>
          <a:chExt cx="0" cy="0"/>
        </a:xfrm>
      </p:grpSpPr>
      <p:pic>
        <p:nvPicPr>
          <p:cNvPr id="270" name="DB Logo" descr="DB Logo"/>
          <p:cNvPicPr>
            <a:picLocks noChangeAspect="1"/>
          </p:cNvPicPr>
          <p:nvPr/>
        </p:nvPicPr>
        <p:blipFill>
          <a:blip r:embed="rId2"/>
          <a:stretch>
            <a:fillRect/>
          </a:stretch>
        </p:blipFill>
        <p:spPr>
          <a:xfrm>
            <a:off x="635000" y="12665250"/>
            <a:ext cx="593524" cy="415750"/>
          </a:xfrm>
          <a:prstGeom prst="rect">
            <a:avLst/>
          </a:prstGeom>
          <a:ln w="12700">
            <a:miter lim="400000"/>
          </a:ln>
        </p:spPr>
      </p:pic>
      <p:sp>
        <p:nvSpPr>
          <p:cNvPr id="271" name="Rechteck"/>
          <p:cNvSpPr/>
          <p:nvPr/>
        </p:nvSpPr>
        <p:spPr>
          <a:xfrm>
            <a:off x="-1" y="0"/>
            <a:ext cx="8128005" cy="13716000"/>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272" name="Picture Placeholder 5"/>
          <p:cNvSpPr>
            <a:spLocks noGrp="1"/>
          </p:cNvSpPr>
          <p:nvPr>
            <p:ph type="pic" sz="half" idx="13"/>
          </p:nvPr>
        </p:nvSpPr>
        <p:spPr>
          <a:xfrm>
            <a:off x="-2" y="0"/>
            <a:ext cx="8128005" cy="13716000"/>
          </a:xfrm>
          <a:prstGeom prst="rect">
            <a:avLst/>
          </a:prstGeom>
        </p:spPr>
        <p:txBody>
          <a:bodyPr lIns="91439" tIns="45719" rIns="91439" bIns="45719">
            <a:noAutofit/>
          </a:bodyPr>
          <a:lstStyle/>
          <a:p>
            <a:endParaRPr/>
          </a:p>
        </p:txBody>
      </p:sp>
      <p:sp>
        <p:nvSpPr>
          <p:cNvPr id="273" name="Text Placeholder 4"/>
          <p:cNvSpPr>
            <a:spLocks noGrp="1"/>
          </p:cNvSpPr>
          <p:nvPr>
            <p:ph type="body" sz="quarter" idx="14"/>
          </p:nvPr>
        </p:nvSpPr>
        <p:spPr>
          <a:xfrm>
            <a:off x="9324840" y="3680634"/>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4" name="Text Placeholder 4"/>
          <p:cNvSpPr>
            <a:spLocks noGrp="1"/>
          </p:cNvSpPr>
          <p:nvPr>
            <p:ph type="body" sz="quarter" idx="15"/>
          </p:nvPr>
        </p:nvSpPr>
        <p:spPr>
          <a:xfrm>
            <a:off x="9324840" y="4574197"/>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5" name="Text Placeholder 4"/>
          <p:cNvSpPr>
            <a:spLocks noGrp="1"/>
          </p:cNvSpPr>
          <p:nvPr>
            <p:ph type="body" sz="quarter" idx="16"/>
          </p:nvPr>
        </p:nvSpPr>
        <p:spPr>
          <a:xfrm>
            <a:off x="9324840" y="10094222"/>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6" name="Text Placeholder 4"/>
          <p:cNvSpPr>
            <a:spLocks noGrp="1"/>
          </p:cNvSpPr>
          <p:nvPr>
            <p:ph type="body" sz="quarter" idx="17"/>
          </p:nvPr>
        </p:nvSpPr>
        <p:spPr>
          <a:xfrm>
            <a:off x="9324840" y="5467760"/>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7" name="Text Placeholder 4"/>
          <p:cNvSpPr>
            <a:spLocks noGrp="1"/>
          </p:cNvSpPr>
          <p:nvPr>
            <p:ph type="body" sz="quarter" idx="18"/>
          </p:nvPr>
        </p:nvSpPr>
        <p:spPr>
          <a:xfrm>
            <a:off x="9324840" y="8243974"/>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8" name="Text Placeholder 4"/>
          <p:cNvSpPr>
            <a:spLocks noGrp="1"/>
          </p:cNvSpPr>
          <p:nvPr>
            <p:ph type="body" sz="quarter" idx="19"/>
          </p:nvPr>
        </p:nvSpPr>
        <p:spPr>
          <a:xfrm>
            <a:off x="9324840" y="11019346"/>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79" name="Text Placeholder 4"/>
          <p:cNvSpPr>
            <a:spLocks noGrp="1"/>
          </p:cNvSpPr>
          <p:nvPr>
            <p:ph type="body" sz="quarter" idx="20"/>
          </p:nvPr>
        </p:nvSpPr>
        <p:spPr>
          <a:xfrm>
            <a:off x="9324840" y="9169098"/>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80" name="Text Placeholder 4"/>
          <p:cNvSpPr>
            <a:spLocks noGrp="1"/>
          </p:cNvSpPr>
          <p:nvPr>
            <p:ph type="body" sz="quarter" idx="21"/>
          </p:nvPr>
        </p:nvSpPr>
        <p:spPr>
          <a:xfrm>
            <a:off x="9324840" y="7318850"/>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81" name="Text Placeholder 4"/>
          <p:cNvSpPr>
            <a:spLocks noGrp="1"/>
          </p:cNvSpPr>
          <p:nvPr>
            <p:ph type="body" sz="quarter" idx="22"/>
          </p:nvPr>
        </p:nvSpPr>
        <p:spPr>
          <a:xfrm>
            <a:off x="9324840" y="6393726"/>
            <a:ext cx="13200063" cy="576263"/>
          </a:xfrm>
          <a:prstGeom prst="rect">
            <a:avLst/>
          </a:prstGeom>
        </p:spPr>
        <p:txBody>
          <a:bodyPr anchor="ctr">
            <a:noAutofit/>
          </a:bodyPr>
          <a:lstStyle>
            <a:lvl1pPr>
              <a:lnSpc>
                <a:spcPct val="120000"/>
              </a:lnSpc>
              <a:defRPr sz="2700" b="0">
                <a:solidFill>
                  <a:srgbClr val="3C414B"/>
                </a:solidFill>
                <a:latin typeface="DB Screen Sans"/>
                <a:ea typeface="DB Screen Sans"/>
                <a:cs typeface="DB Screen Sans"/>
                <a:sym typeface="DB Screen Sans"/>
              </a:defRPr>
            </a:lvl1pPr>
          </a:lstStyle>
          <a:p>
            <a:r>
              <a:t>Listenelement Headline klein</a:t>
            </a:r>
          </a:p>
        </p:txBody>
      </p:sp>
      <p:sp>
        <p:nvSpPr>
          <p:cNvPr id="282"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sp>
        <p:nvSpPr>
          <p:cNvPr id="283" name="Headline"/>
          <p:cNvSpPr txBox="1">
            <a:spLocks noGrp="1"/>
          </p:cNvSpPr>
          <p:nvPr>
            <p:ph type="body" sz="quarter" idx="23"/>
          </p:nvPr>
        </p:nvSpPr>
        <p:spPr>
          <a:xfrm>
            <a:off x="9280770" y="885483"/>
            <a:ext cx="24215101"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pic>
        <p:nvPicPr>
          <p:cNvPr id="284" name="Pulse_red_1000px_rgb.png" descr="Pulse_red_1000px_rgb.png"/>
          <p:cNvPicPr>
            <a:picLocks noChangeAspect="1"/>
          </p:cNvPicPr>
          <p:nvPr/>
        </p:nvPicPr>
        <p:blipFill>
          <a:blip r:embed="rId3"/>
          <a:srcRect t="3416" b="3416"/>
          <a:stretch>
            <a:fillRect/>
          </a:stretch>
        </p:blipFill>
        <p:spPr>
          <a:xfrm>
            <a:off x="9363694" y="1928528"/>
            <a:ext cx="1283631" cy="119593"/>
          </a:xfrm>
          <a:prstGeom prst="rect">
            <a:avLst/>
          </a:prstGeom>
          <a:ln w="12700">
            <a:miter lim="400000"/>
          </a:ln>
        </p:spPr>
      </p:pic>
      <p:pic>
        <p:nvPicPr>
          <p:cNvPr id="285" name="Zeichenfläche 1@4x.png" descr="Zeichenfläche 1@4x.png"/>
          <p:cNvPicPr>
            <a:picLocks noChangeAspect="1"/>
          </p:cNvPicPr>
          <p:nvPr/>
        </p:nvPicPr>
        <p:blipFill>
          <a:blip r:embed="rId4"/>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Headline and Double Text">
    <p:spTree>
      <p:nvGrpSpPr>
        <p:cNvPr id="1" name=""/>
        <p:cNvGrpSpPr/>
        <p:nvPr/>
      </p:nvGrpSpPr>
      <p:grpSpPr>
        <a:xfrm>
          <a:off x="0" y="0"/>
          <a:ext cx="0" cy="0"/>
          <a:chOff x="0" y="0"/>
          <a:chExt cx="0" cy="0"/>
        </a:xfrm>
      </p:grpSpPr>
      <p:sp>
        <p:nvSpPr>
          <p:cNvPr id="293" name="Rechteck"/>
          <p:cNvSpPr>
            <a:spLocks noGrp="1"/>
          </p:cNvSpPr>
          <p:nvPr>
            <p:ph type="body" idx="13"/>
          </p:nvPr>
        </p:nvSpPr>
        <p:spPr>
          <a:xfrm>
            <a:off x="-3" y="0"/>
            <a:ext cx="24384004" cy="7915275"/>
          </a:xfrm>
          <a:prstGeom prst="rect">
            <a:avLst/>
          </a:prstGeom>
          <a:solidFill>
            <a:srgbClr val="148AE9"/>
          </a:solidFill>
        </p:spPr>
        <p:txBody>
          <a:bodyPr lIns="0" tIns="0" rIns="0" bIns="0" anchor="ctr">
            <a:noAutofit/>
          </a:bodyPr>
          <a:lstStyle/>
          <a:p>
            <a:pPr algn="ctr">
              <a:defRPr sz="11200" b="0">
                <a:solidFill>
                  <a:srgbClr val="FFFFFF"/>
                </a:solidFill>
                <a:latin typeface="DB Sans Black"/>
                <a:ea typeface="DB Sans Black"/>
                <a:cs typeface="DB Sans Black"/>
                <a:sym typeface="DB Sans Black"/>
              </a:defRPr>
            </a:pPr>
            <a:endParaRPr/>
          </a:p>
          <a:p>
            <a:pPr algn="ctr">
              <a:defRPr sz="11200" b="0">
                <a:solidFill>
                  <a:srgbClr val="FFFFFF"/>
                </a:solidFill>
                <a:latin typeface="DB Sans Black"/>
                <a:ea typeface="DB Sans Black"/>
                <a:cs typeface="DB Sans Black"/>
                <a:sym typeface="DB Sans Black"/>
              </a:defRPr>
            </a:pPr>
            <a:r>
              <a:t>Headline</a:t>
            </a:r>
          </a:p>
        </p:txBody>
      </p:sp>
      <p:sp>
        <p:nvSpPr>
          <p:cNvPr id="294" name="Text Placeholder 41"/>
          <p:cNvSpPr>
            <a:spLocks noGrp="1"/>
          </p:cNvSpPr>
          <p:nvPr>
            <p:ph type="body" sz="half" idx="14"/>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295"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296"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4_Headline and Double Text">
    <p:spTree>
      <p:nvGrpSpPr>
        <p:cNvPr id="1" name=""/>
        <p:cNvGrpSpPr/>
        <p:nvPr/>
      </p:nvGrpSpPr>
      <p:grpSpPr>
        <a:xfrm>
          <a:off x="0" y="0"/>
          <a:ext cx="0" cy="0"/>
          <a:chOff x="0" y="0"/>
          <a:chExt cx="0" cy="0"/>
        </a:xfrm>
      </p:grpSpPr>
      <p:sp>
        <p:nvSpPr>
          <p:cNvPr id="316" name="Rechteck"/>
          <p:cNvSpPr>
            <a:spLocks noGrp="1"/>
          </p:cNvSpPr>
          <p:nvPr>
            <p:ph type="body" idx="13"/>
          </p:nvPr>
        </p:nvSpPr>
        <p:spPr>
          <a:xfrm>
            <a:off x="-3" y="0"/>
            <a:ext cx="24384004" cy="7915275"/>
          </a:xfrm>
          <a:prstGeom prst="rect">
            <a:avLst/>
          </a:prstGeom>
          <a:solidFill>
            <a:srgbClr val="3C414B"/>
          </a:solidFill>
        </p:spPr>
        <p:txBody>
          <a:bodyPr lIns="0" tIns="0" rIns="0" bIns="0" anchor="ctr">
            <a:noAutofit/>
          </a:bodyPr>
          <a:lstStyle/>
          <a:p>
            <a:pPr algn="ctr">
              <a:defRPr sz="11200" b="0">
                <a:solidFill>
                  <a:srgbClr val="FFFFFF"/>
                </a:solidFill>
                <a:latin typeface="DB Sans Black"/>
                <a:ea typeface="DB Sans Black"/>
                <a:cs typeface="DB Sans Black"/>
                <a:sym typeface="DB Sans Black"/>
              </a:defRPr>
            </a:pPr>
            <a:endParaRPr/>
          </a:p>
          <a:p>
            <a:pPr algn="ctr">
              <a:defRPr sz="11200" b="0">
                <a:solidFill>
                  <a:srgbClr val="FFFFFF"/>
                </a:solidFill>
                <a:latin typeface="DB Sans Black"/>
                <a:ea typeface="DB Sans Black"/>
                <a:cs typeface="DB Sans Black"/>
                <a:sym typeface="DB Sans Black"/>
              </a:defRPr>
            </a:pPr>
            <a:r>
              <a:t>Headline</a:t>
            </a:r>
          </a:p>
        </p:txBody>
      </p:sp>
      <p:sp>
        <p:nvSpPr>
          <p:cNvPr id="317" name="Text Placeholder 41"/>
          <p:cNvSpPr>
            <a:spLocks noGrp="1"/>
          </p:cNvSpPr>
          <p:nvPr>
            <p:ph type="body" sz="half" idx="14"/>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318"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319"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Headline and Double Text">
    <p:spTree>
      <p:nvGrpSpPr>
        <p:cNvPr id="1" name=""/>
        <p:cNvGrpSpPr/>
        <p:nvPr/>
      </p:nvGrpSpPr>
      <p:grpSpPr>
        <a:xfrm>
          <a:off x="0" y="0"/>
          <a:ext cx="0" cy="0"/>
          <a:chOff x="0" y="0"/>
          <a:chExt cx="0" cy="0"/>
        </a:xfrm>
      </p:grpSpPr>
      <p:pic>
        <p:nvPicPr>
          <p:cNvPr id="327" name="Picture 43" descr="Picture 43"/>
          <p:cNvPicPr>
            <a:picLocks noChangeAspect="1"/>
          </p:cNvPicPr>
          <p:nvPr/>
        </p:nvPicPr>
        <p:blipFill>
          <a:blip r:embed="rId2"/>
          <a:stretch>
            <a:fillRect/>
          </a:stretch>
        </p:blipFill>
        <p:spPr>
          <a:xfrm>
            <a:off x="22886641" y="449641"/>
            <a:ext cx="1042027" cy="731185"/>
          </a:xfrm>
          <a:prstGeom prst="rect">
            <a:avLst/>
          </a:prstGeom>
          <a:ln w="12700">
            <a:miter lim="400000"/>
          </a:ln>
        </p:spPr>
      </p:pic>
      <p:pic>
        <p:nvPicPr>
          <p:cNvPr id="328" name="Picture 43" descr="Picture 43"/>
          <p:cNvPicPr>
            <a:picLocks noChangeAspect="1"/>
          </p:cNvPicPr>
          <p:nvPr/>
        </p:nvPicPr>
        <p:blipFill>
          <a:blip r:embed="rId2"/>
          <a:stretch>
            <a:fillRect/>
          </a:stretch>
        </p:blipFill>
        <p:spPr>
          <a:xfrm>
            <a:off x="22886641" y="449641"/>
            <a:ext cx="1042027" cy="731185"/>
          </a:xfrm>
          <a:prstGeom prst="rect">
            <a:avLst/>
          </a:prstGeom>
          <a:ln w="12700">
            <a:miter lim="400000"/>
          </a:ln>
        </p:spPr>
      </p:pic>
      <p:sp>
        <p:nvSpPr>
          <p:cNvPr id="329" name="Text Placeholder 41"/>
          <p:cNvSpPr>
            <a:spLocks noGrp="1"/>
          </p:cNvSpPr>
          <p:nvPr>
            <p:ph type="body" sz="half" idx="13"/>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pic>
        <p:nvPicPr>
          <p:cNvPr id="330" name="Bild" descr="Bild"/>
          <p:cNvPicPr>
            <a:picLocks noChangeAspect="1"/>
          </p:cNvPicPr>
          <p:nvPr/>
        </p:nvPicPr>
        <p:blipFill>
          <a:blip r:embed="rId3"/>
          <a:stretch>
            <a:fillRect/>
          </a:stretch>
        </p:blipFill>
        <p:spPr>
          <a:xfrm>
            <a:off x="22842708" y="483901"/>
            <a:ext cx="1041401" cy="736601"/>
          </a:xfrm>
          <a:prstGeom prst="rect">
            <a:avLst/>
          </a:prstGeom>
          <a:ln w="12700">
            <a:miter lim="400000"/>
          </a:ln>
        </p:spPr>
      </p:pic>
      <p:sp>
        <p:nvSpPr>
          <p:cNvPr id="331"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sp>
        <p:nvSpPr>
          <p:cNvPr id="333" name="Rechteck"/>
          <p:cNvSpPr>
            <a:spLocks noGrp="1"/>
          </p:cNvSpPr>
          <p:nvPr>
            <p:ph type="body" idx="15"/>
          </p:nvPr>
        </p:nvSpPr>
        <p:spPr>
          <a:xfrm>
            <a:off x="-3" y="0"/>
            <a:ext cx="24384004" cy="7874000"/>
          </a:xfrm>
          <a:prstGeom prst="rect">
            <a:avLst/>
          </a:prstGeom>
          <a:solidFill>
            <a:srgbClr val="148AE9"/>
          </a:solidFill>
        </p:spPr>
        <p:txBody>
          <a:bodyPr lIns="0" tIns="0" rIns="0" bIns="0" anchor="ctr">
            <a:noAutofit/>
          </a:bodyPr>
          <a:lstStyle/>
          <a:p>
            <a:pPr algn="ctr">
              <a:defRPr sz="4600" b="0">
                <a:solidFill>
                  <a:srgbClr val="FFFFFF"/>
                </a:solidFill>
                <a:latin typeface="DB Sans Black"/>
                <a:ea typeface="DB Sans Black"/>
                <a:cs typeface="DB Sans Black"/>
                <a:sym typeface="DB Sans Black"/>
              </a:defRPr>
            </a:pPr>
            <a:endParaRPr/>
          </a:p>
          <a:p>
            <a:pPr algn="ctr">
              <a:defRPr sz="4600" b="0">
                <a:solidFill>
                  <a:srgbClr val="FFFFFF"/>
                </a:solidFill>
                <a:latin typeface="DB Sans Black"/>
                <a:ea typeface="DB Sans Black"/>
                <a:cs typeface="DB Sans Black"/>
                <a:sym typeface="DB Sans Black"/>
              </a:defRPr>
            </a:pPr>
            <a:r>
              <a:t>Headline</a:t>
            </a:r>
          </a:p>
        </p:txBody>
      </p:sp>
      <p:pic>
        <p:nvPicPr>
          <p:cNvPr id="334" name="Zeichenfläche 1@4x.png" descr="Zeichenfläche 1@4x.png"/>
          <p:cNvPicPr>
            <a:picLocks noChangeAspect="1"/>
          </p:cNvPicPr>
          <p:nvPr/>
        </p:nvPicPr>
        <p:blipFill>
          <a:blip r:embed="rId4"/>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3_Headline and Double Text">
    <p:spTree>
      <p:nvGrpSpPr>
        <p:cNvPr id="1" name=""/>
        <p:cNvGrpSpPr/>
        <p:nvPr/>
      </p:nvGrpSpPr>
      <p:grpSpPr>
        <a:xfrm>
          <a:off x="0" y="0"/>
          <a:ext cx="0" cy="0"/>
          <a:chOff x="0" y="0"/>
          <a:chExt cx="0" cy="0"/>
        </a:xfrm>
      </p:grpSpPr>
      <p:sp>
        <p:nvSpPr>
          <p:cNvPr id="342" name="Rechteck"/>
          <p:cNvSpPr>
            <a:spLocks noGrp="1"/>
          </p:cNvSpPr>
          <p:nvPr>
            <p:ph type="body" idx="13"/>
          </p:nvPr>
        </p:nvSpPr>
        <p:spPr>
          <a:xfrm>
            <a:off x="-3" y="0"/>
            <a:ext cx="24384004" cy="7874000"/>
          </a:xfrm>
          <a:prstGeom prst="rect">
            <a:avLst/>
          </a:prstGeom>
          <a:solidFill>
            <a:srgbClr val="EC0416"/>
          </a:solidFill>
        </p:spPr>
        <p:txBody>
          <a:bodyPr lIns="0" tIns="0" rIns="0" bIns="0" anchor="ctr">
            <a:noAutofit/>
          </a:bodyPr>
          <a:lstStyle/>
          <a:p>
            <a:pPr algn="ctr">
              <a:defRPr sz="4600" b="0">
                <a:solidFill>
                  <a:srgbClr val="FFFFFF"/>
                </a:solidFill>
                <a:latin typeface="DB Sans Black"/>
                <a:ea typeface="DB Sans Black"/>
                <a:cs typeface="DB Sans Black"/>
                <a:sym typeface="DB Sans Black"/>
              </a:defRPr>
            </a:pPr>
            <a:endParaRPr/>
          </a:p>
          <a:p>
            <a:pPr algn="ctr">
              <a:defRPr sz="4600" b="0">
                <a:solidFill>
                  <a:srgbClr val="FFFFFF"/>
                </a:solidFill>
                <a:latin typeface="DB Sans Black"/>
                <a:ea typeface="DB Sans Black"/>
                <a:cs typeface="DB Sans Black"/>
                <a:sym typeface="DB Sans Black"/>
              </a:defRPr>
            </a:pPr>
            <a:r>
              <a:t>Headline</a:t>
            </a:r>
          </a:p>
        </p:txBody>
      </p:sp>
      <p:sp>
        <p:nvSpPr>
          <p:cNvPr id="343" name="Text Placeholder 41"/>
          <p:cNvSpPr>
            <a:spLocks noGrp="1"/>
          </p:cNvSpPr>
          <p:nvPr>
            <p:ph type="body" sz="half" idx="14"/>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344"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345"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5_Headline and Double Text">
    <p:spTree>
      <p:nvGrpSpPr>
        <p:cNvPr id="1" name=""/>
        <p:cNvGrpSpPr/>
        <p:nvPr/>
      </p:nvGrpSpPr>
      <p:grpSpPr>
        <a:xfrm>
          <a:off x="0" y="0"/>
          <a:ext cx="0" cy="0"/>
          <a:chOff x="0" y="0"/>
          <a:chExt cx="0" cy="0"/>
        </a:xfrm>
      </p:grpSpPr>
      <p:sp>
        <p:nvSpPr>
          <p:cNvPr id="353" name="Rechteck"/>
          <p:cNvSpPr>
            <a:spLocks noGrp="1"/>
          </p:cNvSpPr>
          <p:nvPr>
            <p:ph type="body" idx="13"/>
          </p:nvPr>
        </p:nvSpPr>
        <p:spPr>
          <a:xfrm>
            <a:off x="-3" y="0"/>
            <a:ext cx="24384004" cy="7874000"/>
          </a:xfrm>
          <a:prstGeom prst="rect">
            <a:avLst/>
          </a:prstGeom>
          <a:solidFill>
            <a:srgbClr val="3C414B"/>
          </a:solidFill>
        </p:spPr>
        <p:txBody>
          <a:bodyPr lIns="0" tIns="0" rIns="0" bIns="0" anchor="ctr">
            <a:noAutofit/>
          </a:bodyPr>
          <a:lstStyle/>
          <a:p>
            <a:pPr algn="ctr">
              <a:defRPr sz="4600" b="0">
                <a:solidFill>
                  <a:srgbClr val="FFFFFF"/>
                </a:solidFill>
                <a:latin typeface="DB Sans Black"/>
                <a:ea typeface="DB Sans Black"/>
                <a:cs typeface="DB Sans Black"/>
                <a:sym typeface="DB Sans Black"/>
              </a:defRPr>
            </a:pPr>
            <a:endParaRPr/>
          </a:p>
          <a:p>
            <a:pPr algn="ctr">
              <a:defRPr sz="4600" b="0">
                <a:solidFill>
                  <a:srgbClr val="FFFFFF"/>
                </a:solidFill>
                <a:latin typeface="DB Sans Black"/>
                <a:ea typeface="DB Sans Black"/>
                <a:cs typeface="DB Sans Black"/>
                <a:sym typeface="DB Sans Black"/>
              </a:defRPr>
            </a:pPr>
            <a:r>
              <a:t>Headline</a:t>
            </a:r>
          </a:p>
        </p:txBody>
      </p:sp>
      <p:sp>
        <p:nvSpPr>
          <p:cNvPr id="354" name="Text Placeholder 41"/>
          <p:cNvSpPr>
            <a:spLocks noGrp="1"/>
          </p:cNvSpPr>
          <p:nvPr>
            <p:ph type="body" sz="half" idx="14"/>
          </p:nvPr>
        </p:nvSpPr>
        <p:spPr>
          <a:xfrm>
            <a:off x="1959890" y="8513668"/>
            <a:ext cx="21031486" cy="3854715"/>
          </a:xfrm>
          <a:prstGeom prst="rect">
            <a:avLst/>
          </a:prstGeom>
        </p:spPr>
        <p:txBody>
          <a:bodyPr/>
          <a:lstStyle>
            <a:lvl1pPr algn="ct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355"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356"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Kapitel">
    <p:spTree>
      <p:nvGrpSpPr>
        <p:cNvPr id="1" name=""/>
        <p:cNvGrpSpPr/>
        <p:nvPr/>
      </p:nvGrpSpPr>
      <p:grpSpPr>
        <a:xfrm>
          <a:off x="0" y="0"/>
          <a:ext cx="0" cy="0"/>
          <a:chOff x="0" y="0"/>
          <a:chExt cx="0" cy="0"/>
        </a:xfrm>
      </p:grpSpPr>
      <p:pic>
        <p:nvPicPr>
          <p:cNvPr id="59" name="Bild" descr="Bild"/>
          <p:cNvPicPr>
            <a:picLocks noChangeAspect="1"/>
          </p:cNvPicPr>
          <p:nvPr/>
        </p:nvPicPr>
        <p:blipFill>
          <a:blip r:embed="rId2"/>
          <a:stretch>
            <a:fillRect/>
          </a:stretch>
        </p:blipFill>
        <p:spPr>
          <a:xfrm>
            <a:off x="0" y="12968620"/>
            <a:ext cx="24384000" cy="749301"/>
          </a:xfrm>
          <a:prstGeom prst="rect">
            <a:avLst/>
          </a:prstGeom>
          <a:ln w="12700">
            <a:miter lim="400000"/>
          </a:ln>
        </p:spPr>
      </p:pic>
      <p:pic>
        <p:nvPicPr>
          <p:cNvPr id="60"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63" name="Foliennummer"/>
          <p:cNvSpPr txBox="1">
            <a:spLocks noGrp="1"/>
          </p:cNvSpPr>
          <p:nvPr>
            <p:ph type="sldNum" sz="quarter" idx="2"/>
          </p:nvPr>
        </p:nvSpPr>
        <p:spPr>
          <a:xfrm>
            <a:off x="23481717" y="13149569"/>
            <a:ext cx="388665" cy="381001"/>
          </a:xfrm>
          <a:prstGeom prst="rect">
            <a:avLst/>
          </a:prstGeom>
        </p:spPr>
        <p:txBody>
          <a:bodyPr/>
          <a:lstStyle>
            <a:lvl1pPr>
              <a:defRPr>
                <a:solidFill>
                  <a:srgbClr val="FFFFFF"/>
                </a:solidFill>
                <a:latin typeface="DB Screen Sans"/>
                <a:ea typeface="DB Screen Sans"/>
                <a:cs typeface="DB Screen Sans"/>
                <a:sym typeface="DB Screen Sans"/>
              </a:defRPr>
            </a:lvl1pPr>
          </a:lstStyle>
          <a:p>
            <a:fld id="{86CB4B4D-7CA3-9044-876B-883B54F8677D}" type="slidenum">
              <a:t>‹#›</a:t>
            </a:fld>
            <a:endParaRPr/>
          </a:p>
        </p:txBody>
      </p:sp>
      <p:pic>
        <p:nvPicPr>
          <p:cNvPr id="13" name="Pulse_red_1000px_rgb.png" descr="Pulse_red_1000px_rgb.png">
            <a:extLst>
              <a:ext uri="{FF2B5EF4-FFF2-40B4-BE49-F238E27FC236}">
                <a16:creationId xmlns:a16="http://schemas.microsoft.com/office/drawing/2014/main" id="{4BE7BF8F-1B49-E14B-AA22-39CCBF1CFF76}"/>
              </a:ext>
            </a:extLst>
          </p:cNvPr>
          <p:cNvPicPr>
            <a:picLocks noChangeAspect="1"/>
          </p:cNvPicPr>
          <p:nvPr userDrawn="1"/>
        </p:nvPicPr>
        <p:blipFill>
          <a:blip r:embed="rId4"/>
          <a:srcRect t="3416" b="3416"/>
          <a:stretch>
            <a:fillRect/>
          </a:stretch>
        </p:blipFill>
        <p:spPr>
          <a:xfrm>
            <a:off x="1267096" y="10125966"/>
            <a:ext cx="1813090" cy="168923"/>
          </a:xfrm>
          <a:prstGeom prst="rect">
            <a:avLst/>
          </a:prstGeom>
          <a:ln w="12700">
            <a:miter lim="400000"/>
          </a:ln>
        </p:spPr>
      </p:pic>
      <p:sp>
        <p:nvSpPr>
          <p:cNvPr id="14" name="Titel 1">
            <a:extLst>
              <a:ext uri="{FF2B5EF4-FFF2-40B4-BE49-F238E27FC236}">
                <a16:creationId xmlns:a16="http://schemas.microsoft.com/office/drawing/2014/main" id="{2873DDDE-2721-4046-8AC3-46D0F1118441}"/>
              </a:ext>
            </a:extLst>
          </p:cNvPr>
          <p:cNvSpPr>
            <a:spLocks noGrp="1"/>
          </p:cNvSpPr>
          <p:nvPr>
            <p:ph type="title" hasCustomPrompt="1"/>
          </p:nvPr>
        </p:nvSpPr>
        <p:spPr>
          <a:xfrm>
            <a:off x="1116394" y="8911892"/>
            <a:ext cx="20222872" cy="1430641"/>
          </a:xfrm>
          <a:prstGeom prst="rect">
            <a:avLst/>
          </a:prstGeom>
        </p:spPr>
        <p:txBody>
          <a:bodyPr/>
          <a:lstStyle>
            <a:lvl1pPr>
              <a:defRPr sz="7500" b="1" i="0" spc="0">
                <a:solidFill>
                  <a:srgbClr val="3C414A"/>
                </a:solidFill>
                <a:latin typeface="DB Screen Head Black" panose="020B0502050202020204" pitchFamily="34" charset="77"/>
              </a:defRPr>
            </a:lvl1pPr>
          </a:lstStyle>
          <a:p>
            <a:r>
              <a:rPr lang="de-DE" dirty="0"/>
              <a:t>Hier steht eine Headline</a:t>
            </a:r>
          </a:p>
        </p:txBody>
      </p:sp>
    </p:spTree>
    <p:extLst>
      <p:ext uri="{BB962C8B-B14F-4D97-AF65-F5344CB8AC3E}">
        <p14:creationId xmlns:p14="http://schemas.microsoft.com/office/powerpoint/2010/main" val="2564875574"/>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Headline and Text">
    <p:spTree>
      <p:nvGrpSpPr>
        <p:cNvPr id="1" name=""/>
        <p:cNvGrpSpPr/>
        <p:nvPr/>
      </p:nvGrpSpPr>
      <p:grpSpPr>
        <a:xfrm>
          <a:off x="0" y="0"/>
          <a:ext cx="0" cy="0"/>
          <a:chOff x="0" y="0"/>
          <a:chExt cx="0" cy="0"/>
        </a:xfrm>
      </p:grpSpPr>
      <p:pic>
        <p:nvPicPr>
          <p:cNvPr id="364" name="Picture 43" descr="Picture 43"/>
          <p:cNvPicPr>
            <a:picLocks noChangeAspect="1"/>
          </p:cNvPicPr>
          <p:nvPr/>
        </p:nvPicPr>
        <p:blipFill>
          <a:blip r:embed="rId2"/>
          <a:stretch>
            <a:fillRect/>
          </a:stretch>
        </p:blipFill>
        <p:spPr>
          <a:xfrm>
            <a:off x="22886641" y="449641"/>
            <a:ext cx="1042027" cy="731185"/>
          </a:xfrm>
          <a:prstGeom prst="rect">
            <a:avLst/>
          </a:prstGeom>
          <a:ln w="12700">
            <a:miter lim="400000"/>
          </a:ln>
        </p:spPr>
      </p:pic>
      <p:pic>
        <p:nvPicPr>
          <p:cNvPr id="365" name="Picture 43" descr="Picture 43"/>
          <p:cNvPicPr>
            <a:picLocks noChangeAspect="1"/>
          </p:cNvPicPr>
          <p:nvPr/>
        </p:nvPicPr>
        <p:blipFill>
          <a:blip r:embed="rId2"/>
          <a:stretch>
            <a:fillRect/>
          </a:stretch>
        </p:blipFill>
        <p:spPr>
          <a:xfrm>
            <a:off x="22886641" y="449641"/>
            <a:ext cx="1042027" cy="731185"/>
          </a:xfrm>
          <a:prstGeom prst="rect">
            <a:avLst/>
          </a:prstGeom>
          <a:ln w="12700">
            <a:miter lim="400000"/>
          </a:ln>
        </p:spPr>
      </p:pic>
      <p:sp>
        <p:nvSpPr>
          <p:cNvPr id="366" name="Headline klein"/>
          <p:cNvSpPr txBox="1">
            <a:spLocks noGrp="1"/>
          </p:cNvSpPr>
          <p:nvPr>
            <p:ph type="body" sz="quarter" idx="13"/>
          </p:nvPr>
        </p:nvSpPr>
        <p:spPr>
          <a:xfrm>
            <a:off x="1803257" y="3043237"/>
            <a:ext cx="21031486" cy="800101"/>
          </a:xfrm>
          <a:prstGeom prst="rect">
            <a:avLst/>
          </a:prstGeom>
        </p:spPr>
        <p:txBody>
          <a:bodyPr/>
          <a:lstStyle>
            <a:lvl1pPr>
              <a:lnSpc>
                <a:spcPct val="120000"/>
              </a:lnSpc>
              <a:defRPr sz="4600" b="0">
                <a:solidFill>
                  <a:srgbClr val="3C414B"/>
                </a:solidFill>
                <a:latin typeface="DB Head Black"/>
                <a:ea typeface="DB Head Black"/>
                <a:cs typeface="DB Head Black"/>
                <a:sym typeface="DB Head Black"/>
              </a:defRPr>
            </a:lvl1pPr>
          </a:lstStyle>
          <a:p>
            <a:r>
              <a:t>Headline klein</a:t>
            </a:r>
          </a:p>
        </p:txBody>
      </p:sp>
      <p:sp>
        <p:nvSpPr>
          <p:cNvPr id="367" name="Text Placeholder 41"/>
          <p:cNvSpPr>
            <a:spLocks noGrp="1"/>
          </p:cNvSpPr>
          <p:nvPr>
            <p:ph type="body" sz="half" idx="14"/>
          </p:nvPr>
        </p:nvSpPr>
        <p:spPr>
          <a:xfrm>
            <a:off x="1803257" y="7766088"/>
            <a:ext cx="15460287" cy="4602296"/>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a:t>
            </a:r>
          </a:p>
        </p:txBody>
      </p:sp>
      <p:sp>
        <p:nvSpPr>
          <p:cNvPr id="368" name="Rechteck"/>
          <p:cNvSpPr>
            <a:spLocks noGrp="1"/>
          </p:cNvSpPr>
          <p:nvPr>
            <p:ph type="body" idx="15" hasCustomPrompt="1"/>
          </p:nvPr>
        </p:nvSpPr>
        <p:spPr>
          <a:xfrm>
            <a:off x="-3" y="0"/>
            <a:ext cx="24384004" cy="6886575"/>
          </a:xfrm>
          <a:prstGeom prst="rect">
            <a:avLst/>
          </a:prstGeom>
          <a:solidFill>
            <a:srgbClr val="148AE9"/>
          </a:solidFill>
        </p:spPr>
        <p:txBody>
          <a:bodyPr lIns="0" tIns="0" rIns="0" bIns="0" anchor="ctr">
            <a:noAutofit/>
          </a:bodyPr>
          <a:lstStyle/>
          <a:p>
            <a:pPr lvl="5" indent="1905000">
              <a:lnSpc>
                <a:spcPct val="10000"/>
              </a:lnSpc>
              <a:defRPr sz="4600" b="0">
                <a:solidFill>
                  <a:srgbClr val="FFFFFF"/>
                </a:solidFill>
                <a:latin typeface="DB Sans Black"/>
                <a:ea typeface="DB Sans Black"/>
                <a:cs typeface="DB Sans Black"/>
                <a:sym typeface="DB Sans Black"/>
              </a:defRPr>
            </a:pPr>
            <a:r>
              <a:rPr lang="de-DE" dirty="0"/>
              <a:t>Headline</a:t>
            </a:r>
            <a:endParaRPr dirty="0"/>
          </a:p>
        </p:txBody>
      </p:sp>
      <p:sp>
        <p:nvSpPr>
          <p:cNvPr id="369" name="Picture Placeholder 12"/>
          <p:cNvSpPr>
            <a:spLocks noGrp="1"/>
          </p:cNvSpPr>
          <p:nvPr>
            <p:ph type="pic" sz="quarter" idx="16"/>
          </p:nvPr>
        </p:nvSpPr>
        <p:spPr>
          <a:xfrm>
            <a:off x="18347759" y="4863849"/>
            <a:ext cx="5241768" cy="3988302"/>
          </a:xfrm>
          <a:prstGeom prst="rect">
            <a:avLst/>
          </a:prstGeom>
        </p:spPr>
        <p:txBody>
          <a:bodyPr lIns="91439" tIns="45719" rIns="91439" bIns="45719">
            <a:noAutofit/>
          </a:bodyPr>
          <a:lstStyle/>
          <a:p>
            <a:endParaRPr/>
          </a:p>
        </p:txBody>
      </p:sp>
      <p:sp>
        <p:nvSpPr>
          <p:cNvPr id="370"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372"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Custom Layout">
    <p:spTree>
      <p:nvGrpSpPr>
        <p:cNvPr id="1" name=""/>
        <p:cNvGrpSpPr/>
        <p:nvPr/>
      </p:nvGrpSpPr>
      <p:grpSpPr>
        <a:xfrm>
          <a:off x="0" y="0"/>
          <a:ext cx="0" cy="0"/>
          <a:chOff x="0" y="0"/>
          <a:chExt cx="0" cy="0"/>
        </a:xfrm>
      </p:grpSpPr>
      <p:sp>
        <p:nvSpPr>
          <p:cNvPr id="380" name="Rechteck"/>
          <p:cNvSpPr/>
          <p:nvPr/>
        </p:nvSpPr>
        <p:spPr>
          <a:xfrm>
            <a:off x="3185348" y="3277399"/>
            <a:ext cx="4949692" cy="3766068"/>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1" name="Rechteck"/>
          <p:cNvSpPr/>
          <p:nvPr/>
        </p:nvSpPr>
        <p:spPr>
          <a:xfrm>
            <a:off x="3185348" y="7929833"/>
            <a:ext cx="4949692" cy="3766069"/>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382" name="Picture Placeholder 10"/>
          <p:cNvSpPr>
            <a:spLocks noGrp="1"/>
          </p:cNvSpPr>
          <p:nvPr>
            <p:ph type="pic" sz="quarter" idx="13"/>
          </p:nvPr>
        </p:nvSpPr>
        <p:spPr>
          <a:xfrm>
            <a:off x="3186113" y="3278187"/>
            <a:ext cx="4948238" cy="3765551"/>
          </a:xfrm>
          <a:prstGeom prst="rect">
            <a:avLst/>
          </a:prstGeom>
        </p:spPr>
        <p:txBody>
          <a:bodyPr lIns="91439" tIns="45719" rIns="91439" bIns="45719">
            <a:noAutofit/>
          </a:bodyPr>
          <a:lstStyle/>
          <a:p>
            <a:endParaRPr/>
          </a:p>
        </p:txBody>
      </p:sp>
      <p:sp>
        <p:nvSpPr>
          <p:cNvPr id="383" name="Picture Placeholder 12"/>
          <p:cNvSpPr>
            <a:spLocks noGrp="1"/>
          </p:cNvSpPr>
          <p:nvPr>
            <p:ph type="pic" sz="quarter" idx="14"/>
          </p:nvPr>
        </p:nvSpPr>
        <p:spPr>
          <a:xfrm>
            <a:off x="3186113" y="7929563"/>
            <a:ext cx="4948238" cy="3765551"/>
          </a:xfrm>
          <a:prstGeom prst="rect">
            <a:avLst/>
          </a:prstGeom>
        </p:spPr>
        <p:txBody>
          <a:bodyPr lIns="91439" tIns="45719" rIns="91439" bIns="45719">
            <a:noAutofit/>
          </a:bodyPr>
          <a:lstStyle/>
          <a:p>
            <a:endParaRPr/>
          </a:p>
        </p:txBody>
      </p:sp>
      <p:sp>
        <p:nvSpPr>
          <p:cNvPr id="384" name="Text Placeholder 14"/>
          <p:cNvSpPr>
            <a:spLocks noGrp="1"/>
          </p:cNvSpPr>
          <p:nvPr>
            <p:ph type="body" sz="quarter" idx="15"/>
          </p:nvPr>
        </p:nvSpPr>
        <p:spPr>
          <a:xfrm>
            <a:off x="8510588" y="4690600"/>
            <a:ext cx="11938001" cy="15065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385" name="Text Placeholder 17"/>
          <p:cNvSpPr>
            <a:spLocks noGrp="1"/>
          </p:cNvSpPr>
          <p:nvPr>
            <p:ph type="body" sz="quarter" idx="16"/>
          </p:nvPr>
        </p:nvSpPr>
        <p:spPr>
          <a:xfrm>
            <a:off x="8510588" y="4123728"/>
            <a:ext cx="11938001" cy="493714"/>
          </a:xfrm>
          <a:prstGeom prst="rect">
            <a:avLst/>
          </a:prstGeom>
        </p:spPr>
        <p:txBody>
          <a:bodyPr anchor="ctr"/>
          <a:lstStyle>
            <a:lvl1pPr defTabSz="643889">
              <a:lnSpc>
                <a:spcPct val="120000"/>
              </a:lnSpc>
              <a:defRPr sz="2496">
                <a:solidFill>
                  <a:srgbClr val="3C414B"/>
                </a:solidFill>
                <a:latin typeface="DB Screen Sans"/>
                <a:ea typeface="DB Screen Sans"/>
                <a:cs typeface="DB Screen Sans"/>
                <a:sym typeface="DB Screen Sans"/>
              </a:defRPr>
            </a:lvl1pPr>
          </a:lstStyle>
          <a:p>
            <a:r>
              <a:t>Headline</a:t>
            </a:r>
          </a:p>
        </p:txBody>
      </p:sp>
      <p:sp>
        <p:nvSpPr>
          <p:cNvPr id="386"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sp>
        <p:nvSpPr>
          <p:cNvPr id="387" name="Headline"/>
          <p:cNvSpPr txBox="1">
            <a:spLocks noGrp="1"/>
          </p:cNvSpPr>
          <p:nvPr>
            <p:ph type="body" sz="quarter" idx="17"/>
          </p:nvPr>
        </p:nvSpPr>
        <p:spPr>
          <a:xfrm>
            <a:off x="1040074" y="885483"/>
            <a:ext cx="21006730"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pic>
        <p:nvPicPr>
          <p:cNvPr id="388"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sp>
        <p:nvSpPr>
          <p:cNvPr id="389" name="Text Placeholder 14"/>
          <p:cNvSpPr>
            <a:spLocks noGrp="1"/>
          </p:cNvSpPr>
          <p:nvPr>
            <p:ph type="body" sz="quarter" idx="18"/>
          </p:nvPr>
        </p:nvSpPr>
        <p:spPr>
          <a:xfrm>
            <a:off x="8510588" y="9343034"/>
            <a:ext cx="11938001" cy="15065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390" name="Text Placeholder 17"/>
          <p:cNvSpPr>
            <a:spLocks noGrp="1"/>
          </p:cNvSpPr>
          <p:nvPr>
            <p:ph type="body" sz="quarter" idx="19"/>
          </p:nvPr>
        </p:nvSpPr>
        <p:spPr>
          <a:xfrm>
            <a:off x="8510588" y="8776162"/>
            <a:ext cx="11938001" cy="493714"/>
          </a:xfrm>
          <a:prstGeom prst="rect">
            <a:avLst/>
          </a:prstGeom>
        </p:spPr>
        <p:txBody>
          <a:bodyPr anchor="ctr"/>
          <a:lstStyle>
            <a:lvl1pPr defTabSz="643889">
              <a:lnSpc>
                <a:spcPct val="120000"/>
              </a:lnSpc>
              <a:defRPr sz="2496">
                <a:solidFill>
                  <a:srgbClr val="3C414B"/>
                </a:solidFill>
                <a:latin typeface="DB Screen Sans"/>
                <a:ea typeface="DB Screen Sans"/>
                <a:cs typeface="DB Screen Sans"/>
                <a:sym typeface="DB Screen Sans"/>
              </a:defRPr>
            </a:lvl1pPr>
          </a:lstStyle>
          <a:p>
            <a:r>
              <a:t>Headline</a:t>
            </a:r>
          </a:p>
        </p:txBody>
      </p:sp>
      <p:pic>
        <p:nvPicPr>
          <p:cNvPr id="391"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Custom Layout">
    <p:spTree>
      <p:nvGrpSpPr>
        <p:cNvPr id="1" name=""/>
        <p:cNvGrpSpPr/>
        <p:nvPr/>
      </p:nvGrpSpPr>
      <p:grpSpPr>
        <a:xfrm>
          <a:off x="0" y="0"/>
          <a:ext cx="0" cy="0"/>
          <a:chOff x="0" y="0"/>
          <a:chExt cx="0" cy="0"/>
        </a:xfrm>
      </p:grpSpPr>
      <p:sp>
        <p:nvSpPr>
          <p:cNvPr id="399" name="Rechteck"/>
          <p:cNvSpPr/>
          <p:nvPr/>
        </p:nvSpPr>
        <p:spPr>
          <a:xfrm>
            <a:off x="1778000" y="3750185"/>
            <a:ext cx="5842002" cy="4445002"/>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0" name="Rechteck"/>
          <p:cNvSpPr/>
          <p:nvPr/>
        </p:nvSpPr>
        <p:spPr>
          <a:xfrm>
            <a:off x="9271000" y="3750185"/>
            <a:ext cx="5842000" cy="4445002"/>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1" name="Rechteck"/>
          <p:cNvSpPr/>
          <p:nvPr/>
        </p:nvSpPr>
        <p:spPr>
          <a:xfrm>
            <a:off x="16763998" y="3750185"/>
            <a:ext cx="5842002" cy="4445002"/>
          </a:xfrm>
          <a:prstGeom prst="rect">
            <a:avLst/>
          </a:prstGeom>
          <a:solidFill>
            <a:srgbClr val="D0E8FB"/>
          </a:solidFill>
          <a:ln w="12700">
            <a:miter lim="400000"/>
          </a:ln>
        </p:spPr>
        <p:txBody>
          <a:bodyPr lIns="0" tIns="0" rIns="0" bIns="0" anchor="ctr"/>
          <a:lstStyle/>
          <a:p>
            <a:pPr defTabSz="825500">
              <a:lnSpc>
                <a:spcPct val="120000"/>
              </a:lnSpc>
              <a:spcBef>
                <a:spcPts val="0"/>
              </a:spcBef>
              <a:defRPr sz="3200">
                <a:solidFill>
                  <a:srgbClr val="FFFFFF"/>
                </a:solidFill>
                <a:latin typeface="Helvetica Neue Medium"/>
                <a:ea typeface="Helvetica Neue Medium"/>
                <a:cs typeface="Helvetica Neue Medium"/>
                <a:sym typeface="Helvetica Neue Medium"/>
              </a:defRPr>
            </a:pPr>
            <a:endParaRPr/>
          </a:p>
        </p:txBody>
      </p:sp>
      <p:sp>
        <p:nvSpPr>
          <p:cNvPr id="402" name="Picture Placeholder 12"/>
          <p:cNvSpPr>
            <a:spLocks noGrp="1"/>
          </p:cNvSpPr>
          <p:nvPr>
            <p:ph type="pic" sz="quarter" idx="13"/>
          </p:nvPr>
        </p:nvSpPr>
        <p:spPr>
          <a:xfrm>
            <a:off x="1778000" y="3749675"/>
            <a:ext cx="5842000" cy="4445000"/>
          </a:xfrm>
          <a:prstGeom prst="rect">
            <a:avLst/>
          </a:prstGeom>
        </p:spPr>
        <p:txBody>
          <a:bodyPr lIns="91439" tIns="45719" rIns="91439" bIns="45719">
            <a:noAutofit/>
          </a:bodyPr>
          <a:lstStyle/>
          <a:p>
            <a:endParaRPr/>
          </a:p>
        </p:txBody>
      </p:sp>
      <p:sp>
        <p:nvSpPr>
          <p:cNvPr id="403" name="Picture Placeholder 14"/>
          <p:cNvSpPr>
            <a:spLocks noGrp="1"/>
          </p:cNvSpPr>
          <p:nvPr>
            <p:ph type="pic" sz="quarter" idx="14"/>
          </p:nvPr>
        </p:nvSpPr>
        <p:spPr>
          <a:xfrm>
            <a:off x="9271000" y="3749675"/>
            <a:ext cx="5842000" cy="4445000"/>
          </a:xfrm>
          <a:prstGeom prst="rect">
            <a:avLst/>
          </a:prstGeom>
        </p:spPr>
        <p:txBody>
          <a:bodyPr lIns="91439" tIns="45719" rIns="91439" bIns="45719">
            <a:noAutofit/>
          </a:bodyPr>
          <a:lstStyle/>
          <a:p>
            <a:endParaRPr/>
          </a:p>
        </p:txBody>
      </p:sp>
      <p:sp>
        <p:nvSpPr>
          <p:cNvPr id="404" name="Picture Placeholder 16"/>
          <p:cNvSpPr>
            <a:spLocks noGrp="1"/>
          </p:cNvSpPr>
          <p:nvPr>
            <p:ph type="pic" sz="quarter" idx="15"/>
          </p:nvPr>
        </p:nvSpPr>
        <p:spPr>
          <a:xfrm>
            <a:off x="16764000" y="3749675"/>
            <a:ext cx="5842000" cy="4445000"/>
          </a:xfrm>
          <a:prstGeom prst="rect">
            <a:avLst/>
          </a:prstGeom>
        </p:spPr>
        <p:txBody>
          <a:bodyPr lIns="91439" tIns="45719" rIns="91439" bIns="45719">
            <a:noAutofit/>
          </a:bodyPr>
          <a:lstStyle/>
          <a:p>
            <a:endParaRPr/>
          </a:p>
        </p:txBody>
      </p:sp>
      <p:sp>
        <p:nvSpPr>
          <p:cNvPr id="405" name="Text Placeholder 18"/>
          <p:cNvSpPr>
            <a:spLocks noGrp="1"/>
          </p:cNvSpPr>
          <p:nvPr>
            <p:ph type="body" sz="quarter" idx="16"/>
          </p:nvPr>
        </p:nvSpPr>
        <p:spPr>
          <a:xfrm>
            <a:off x="9271000" y="8447178"/>
            <a:ext cx="5842000" cy="15192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406" name="Text Placeholder 18"/>
          <p:cNvSpPr>
            <a:spLocks noGrp="1"/>
          </p:cNvSpPr>
          <p:nvPr>
            <p:ph type="body" sz="quarter" idx="17"/>
          </p:nvPr>
        </p:nvSpPr>
        <p:spPr>
          <a:xfrm>
            <a:off x="1778000" y="8447178"/>
            <a:ext cx="5842001" cy="15192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407" name="Text Placeholder 18"/>
          <p:cNvSpPr>
            <a:spLocks noGrp="1"/>
          </p:cNvSpPr>
          <p:nvPr>
            <p:ph type="body" sz="quarter" idx="18"/>
          </p:nvPr>
        </p:nvSpPr>
        <p:spPr>
          <a:xfrm>
            <a:off x="16763998" y="8447178"/>
            <a:ext cx="5842001" cy="1519238"/>
          </a:xfrm>
          <a:prstGeom prst="rect">
            <a:avLst/>
          </a:prstGeom>
        </p:spPr>
        <p:txBody>
          <a:bodyPr/>
          <a:lstStyle>
            <a:lvl1pPr>
              <a:lnSpc>
                <a:spcPct val="120000"/>
              </a:lnSpc>
              <a:defRPr sz="2400" b="0">
                <a:solidFill>
                  <a:srgbClr val="3C414B"/>
                </a:solidFill>
                <a:latin typeface="DB Screen Sans"/>
                <a:ea typeface="DB Screen Sans"/>
                <a:cs typeface="DB Screen Sans"/>
                <a:sym typeface="DB Screen Sans"/>
              </a:defRPr>
            </a:lvl1pPr>
          </a:lstStyle>
          <a:p>
            <a:r>
              <a:t>Text</a:t>
            </a:r>
          </a:p>
        </p:txBody>
      </p:sp>
      <p:sp>
        <p:nvSpPr>
          <p:cNvPr id="408"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410"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411"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16" name="Headline">
            <a:extLst>
              <a:ext uri="{FF2B5EF4-FFF2-40B4-BE49-F238E27FC236}">
                <a16:creationId xmlns:a16="http://schemas.microsoft.com/office/drawing/2014/main" id="{2F0E1846-F08C-5E45-940B-80F38E202660}"/>
              </a:ext>
            </a:extLst>
          </p:cNvPr>
          <p:cNvSpPr txBox="1">
            <a:spLocks noGrp="1"/>
          </p:cNvSpPr>
          <p:nvPr>
            <p:ph type="body" sz="quarter" idx="19"/>
          </p:nvPr>
        </p:nvSpPr>
        <p:spPr>
          <a:xfrm>
            <a:off x="1040074" y="885483"/>
            <a:ext cx="21006730"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Titel - Mitte">
    <p:spTree>
      <p:nvGrpSpPr>
        <p:cNvPr id="1" name=""/>
        <p:cNvGrpSpPr/>
        <p:nvPr/>
      </p:nvGrpSpPr>
      <p:grpSpPr>
        <a:xfrm>
          <a:off x="0" y="0"/>
          <a:ext cx="0" cy="0"/>
          <a:chOff x="0" y="0"/>
          <a:chExt cx="0" cy="0"/>
        </a:xfrm>
      </p:grpSpPr>
      <p:sp>
        <p:nvSpPr>
          <p:cNvPr id="419" name="„"/>
          <p:cNvSpPr txBox="1"/>
          <p:nvPr/>
        </p:nvSpPr>
        <p:spPr>
          <a:xfrm>
            <a:off x="5266464" y="3127358"/>
            <a:ext cx="1114426"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lnSpc>
                <a:spcPct val="120000"/>
              </a:lnSpc>
              <a:spcBef>
                <a:spcPts val="0"/>
              </a:spcBef>
              <a:defRPr sz="16000" b="1">
                <a:solidFill>
                  <a:srgbClr val="D82E29"/>
                </a:solidFill>
                <a:latin typeface="DB Sans"/>
                <a:ea typeface="DB Sans"/>
                <a:cs typeface="DB Sans"/>
                <a:sym typeface="DB Sans"/>
              </a:defRPr>
            </a:lvl1pPr>
          </a:lstStyle>
          <a:p>
            <a:r>
              <a:t>„</a:t>
            </a:r>
          </a:p>
        </p:txBody>
      </p:sp>
      <p:sp>
        <p:nvSpPr>
          <p:cNvPr id="420" name="Textplatzhalter 7"/>
          <p:cNvSpPr>
            <a:spLocks noGrp="1"/>
          </p:cNvSpPr>
          <p:nvPr>
            <p:ph type="body" sz="quarter" idx="13"/>
          </p:nvPr>
        </p:nvSpPr>
        <p:spPr>
          <a:xfrm>
            <a:off x="6457824" y="8954045"/>
            <a:ext cx="11125936" cy="588902"/>
          </a:xfrm>
          <a:prstGeom prst="rect">
            <a:avLst/>
          </a:prstGeom>
        </p:spPr>
        <p:txBody>
          <a:bodyPr anchor="ctr"/>
          <a:lstStyle>
            <a:lvl1pPr>
              <a:lnSpc>
                <a:spcPct val="120000"/>
              </a:lnSpc>
              <a:defRPr sz="1800" b="0">
                <a:solidFill>
                  <a:srgbClr val="3C414B"/>
                </a:solidFill>
                <a:latin typeface="DB Sans"/>
                <a:ea typeface="DB Sans"/>
                <a:cs typeface="DB Sans"/>
                <a:sym typeface="DB Sans"/>
              </a:defRPr>
            </a:lvl1pPr>
          </a:lstStyle>
          <a:p>
            <a:r>
              <a:t>Autor</a:t>
            </a:r>
          </a:p>
        </p:txBody>
      </p:sp>
      <p:sp>
        <p:nvSpPr>
          <p:cNvPr id="421" name="Lorem ipsum dolor sit amet, consectetuer adipiscing elit. Aenean commodo ligula eget dolor. Aenean massa. Cum sociis natoque penatibus et magnis dis parturient montes, nascetur ridiculus mus. Donec quam felis, ultricies nec, pellentesque eu, pretium quis"/>
          <p:cNvSpPr txBox="1">
            <a:spLocks noGrp="1"/>
          </p:cNvSpPr>
          <p:nvPr>
            <p:ph type="body" sz="quarter" idx="14"/>
          </p:nvPr>
        </p:nvSpPr>
        <p:spPr>
          <a:xfrm>
            <a:off x="6479742" y="5009387"/>
            <a:ext cx="12637794" cy="3924302"/>
          </a:xfrm>
          <a:prstGeom prst="rect">
            <a:avLst/>
          </a:prstGeom>
        </p:spPr>
        <p:txBody>
          <a:bodyPr anchor="ctr">
            <a:spAutoFit/>
          </a:bodyPr>
          <a:lstStyle>
            <a:lvl1pPr>
              <a:lnSpc>
                <a:spcPct val="120000"/>
              </a:lnSpc>
              <a:defRPr sz="3500">
                <a:solidFill>
                  <a:srgbClr val="3C414B"/>
                </a:solidFill>
                <a:latin typeface="DB Screen Sans"/>
                <a:ea typeface="DB Screen Sans"/>
                <a:cs typeface="DB Screen Sans"/>
                <a:sym typeface="DB Screen Sans"/>
              </a:defRPr>
            </a:lvl1pPr>
          </a:lstStyle>
          <a:p>
            <a:r>
              <a:rPr dirty="0"/>
              <a:t>Lorem ipsum dolor sit </a:t>
            </a:r>
            <a:r>
              <a:rPr dirty="0" err="1"/>
              <a:t>amet</a:t>
            </a:r>
            <a:r>
              <a:rPr dirty="0"/>
              <a:t>, </a:t>
            </a:r>
            <a:r>
              <a:rPr dirty="0" err="1"/>
              <a:t>consectetuer</a:t>
            </a:r>
            <a:r>
              <a:rPr dirty="0"/>
              <a:t> </a:t>
            </a:r>
            <a:r>
              <a:rPr dirty="0" err="1"/>
              <a:t>adipiscing</a:t>
            </a:r>
            <a:r>
              <a:rPr dirty="0"/>
              <a:t> </a:t>
            </a:r>
            <a:r>
              <a:rPr dirty="0" err="1"/>
              <a:t>elit</a:t>
            </a:r>
            <a:r>
              <a:rPr dirty="0"/>
              <a:t>. </a:t>
            </a:r>
            <a:r>
              <a:rPr dirty="0" err="1"/>
              <a:t>Aenean</a:t>
            </a:r>
            <a:r>
              <a:rPr dirty="0"/>
              <a:t> </a:t>
            </a:r>
            <a:r>
              <a:rPr dirty="0" err="1"/>
              <a:t>commodo</a:t>
            </a:r>
            <a:r>
              <a:rPr dirty="0"/>
              <a:t> ligula </a:t>
            </a:r>
            <a:r>
              <a:rPr dirty="0" err="1"/>
              <a:t>eget</a:t>
            </a:r>
            <a:r>
              <a:rPr dirty="0"/>
              <a:t> dolor. </a:t>
            </a:r>
            <a:r>
              <a:rPr dirty="0" err="1"/>
              <a:t>Aenean</a:t>
            </a:r>
            <a:r>
              <a:rPr dirty="0"/>
              <a:t> </a:t>
            </a:r>
            <a:r>
              <a:rPr dirty="0" err="1"/>
              <a:t>massa</a:t>
            </a:r>
            <a:r>
              <a:rPr dirty="0"/>
              <a:t>. Cum sociis </a:t>
            </a:r>
            <a:r>
              <a:rPr dirty="0" err="1"/>
              <a:t>natoque</a:t>
            </a:r>
            <a:r>
              <a:rPr dirty="0"/>
              <a:t> </a:t>
            </a:r>
            <a:r>
              <a:rPr dirty="0" err="1"/>
              <a:t>penatibus</a:t>
            </a:r>
            <a:r>
              <a:rPr dirty="0"/>
              <a:t> et </a:t>
            </a:r>
            <a:r>
              <a:rPr dirty="0" err="1"/>
              <a:t>magnis</a:t>
            </a:r>
            <a:r>
              <a:rPr dirty="0"/>
              <a:t> dis parturient </a:t>
            </a:r>
            <a:r>
              <a:rPr dirty="0" err="1"/>
              <a:t>montes</a:t>
            </a:r>
            <a:r>
              <a:rPr dirty="0"/>
              <a:t>, </a:t>
            </a:r>
            <a:r>
              <a:rPr dirty="0" err="1"/>
              <a:t>nascetur</a:t>
            </a:r>
            <a:r>
              <a:rPr dirty="0"/>
              <a:t> </a:t>
            </a:r>
            <a:r>
              <a:rPr dirty="0" err="1"/>
              <a:t>ridiculus</a:t>
            </a:r>
            <a:r>
              <a:rPr dirty="0"/>
              <a:t> mus. </a:t>
            </a:r>
            <a:r>
              <a:rPr dirty="0" err="1"/>
              <a:t>Donec</a:t>
            </a:r>
            <a:r>
              <a:rPr dirty="0"/>
              <a:t> </a:t>
            </a:r>
            <a:r>
              <a:rPr dirty="0" err="1"/>
              <a:t>quam</a:t>
            </a:r>
            <a:r>
              <a:rPr dirty="0"/>
              <a:t> </a:t>
            </a:r>
            <a:r>
              <a:rPr dirty="0" err="1"/>
              <a:t>felis</a:t>
            </a:r>
            <a:r>
              <a:rPr dirty="0"/>
              <a:t>, </a:t>
            </a:r>
            <a:r>
              <a:rPr dirty="0" err="1"/>
              <a:t>ultricies</a:t>
            </a:r>
            <a:r>
              <a:rPr dirty="0"/>
              <a:t> </a:t>
            </a:r>
            <a:r>
              <a:rPr dirty="0" err="1"/>
              <a:t>nec</a:t>
            </a:r>
            <a:r>
              <a:rPr dirty="0"/>
              <a:t>, </a:t>
            </a:r>
            <a:r>
              <a:rPr dirty="0" err="1"/>
              <a:t>pellentesque</a:t>
            </a:r>
            <a:r>
              <a:rPr dirty="0"/>
              <a:t> </a:t>
            </a:r>
            <a:r>
              <a:rPr dirty="0" err="1"/>
              <a:t>eu</a:t>
            </a:r>
            <a:r>
              <a:rPr dirty="0"/>
              <a:t>, </a:t>
            </a:r>
            <a:r>
              <a:rPr dirty="0" err="1"/>
              <a:t>pretium</a:t>
            </a:r>
            <a:r>
              <a:rPr dirty="0"/>
              <a:t> </a:t>
            </a:r>
            <a:r>
              <a:rPr dirty="0" err="1"/>
              <a:t>quis</a:t>
            </a:r>
            <a:r>
              <a:rPr dirty="0"/>
              <a:t>, sem. </a:t>
            </a:r>
            <a:r>
              <a:rPr dirty="0" err="1"/>
              <a:t>Nulla</a:t>
            </a:r>
            <a:r>
              <a:rPr dirty="0"/>
              <a:t> </a:t>
            </a:r>
            <a:r>
              <a:rPr dirty="0" err="1"/>
              <a:t>consequat</a:t>
            </a:r>
            <a:r>
              <a:rPr dirty="0"/>
              <a:t> </a:t>
            </a:r>
            <a:r>
              <a:rPr dirty="0" err="1"/>
              <a:t>massa</a:t>
            </a:r>
            <a:r>
              <a:rPr dirty="0"/>
              <a:t> </a:t>
            </a:r>
            <a:r>
              <a:rPr dirty="0" err="1"/>
              <a:t>quis</a:t>
            </a:r>
            <a:r>
              <a:rPr dirty="0"/>
              <a:t> </a:t>
            </a:r>
            <a:r>
              <a:rPr dirty="0" err="1"/>
              <a:t>enim</a:t>
            </a:r>
            <a:r>
              <a:rPr dirty="0"/>
              <a:t>. </a:t>
            </a:r>
            <a:r>
              <a:rPr dirty="0" err="1"/>
              <a:t>Donec</a:t>
            </a:r>
            <a:r>
              <a:rPr dirty="0"/>
              <a:t> </a:t>
            </a:r>
            <a:r>
              <a:rPr dirty="0" err="1"/>
              <a:t>pede</a:t>
            </a:r>
            <a:r>
              <a:rPr dirty="0"/>
              <a:t> </a:t>
            </a:r>
            <a:r>
              <a:rPr dirty="0" err="1"/>
              <a:t>justo</a:t>
            </a:r>
            <a:r>
              <a:rPr dirty="0"/>
              <a:t>.</a:t>
            </a:r>
          </a:p>
        </p:txBody>
      </p:sp>
      <p:sp>
        <p:nvSpPr>
          <p:cNvPr id="422" name="Text"/>
          <p:cNvSpPr txBox="1"/>
          <p:nvPr/>
        </p:nvSpPr>
        <p:spPr>
          <a:xfrm>
            <a:off x="23317671" y="12757678"/>
            <a:ext cx="716757" cy="469901"/>
          </a:xfrm>
          <a:prstGeom prst="rect">
            <a:avLst/>
          </a:prstGeom>
          <a:ln w="12700">
            <a:miter lim="400000"/>
          </a:ln>
        </p:spPr>
        <p:txBody>
          <a:bodyPr wrap="none" lIns="50800" tIns="50800" rIns="50800" bIns="50800" anchor="b">
            <a:spAutoFit/>
          </a:bodyPr>
          <a:lstStyle/>
          <a:p>
            <a:pPr algn="ctr" defTabSz="584200">
              <a:lnSpc>
                <a:spcPct val="100000"/>
              </a:lnSpc>
              <a:spcBef>
                <a:spcPts val="0"/>
              </a:spcBef>
              <a:defRPr sz="2400">
                <a:solidFill>
                  <a:srgbClr val="B0B4BB"/>
                </a:solidFill>
                <a:latin typeface="DB Screen Sans"/>
                <a:ea typeface="DB Screen Sans"/>
                <a:cs typeface="DB Screen Sans"/>
                <a:sym typeface="DB Screen Sans"/>
              </a:defRPr>
            </a:pPr>
            <a:endParaRPr/>
          </a:p>
        </p:txBody>
      </p:sp>
      <p:pic>
        <p:nvPicPr>
          <p:cNvPr id="423"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Feedback">
    <p:bg>
      <p:bgPr>
        <a:solidFill>
          <a:srgbClr val="4088E2"/>
        </a:solidFill>
        <a:effectLst/>
      </p:bgPr>
    </p:bg>
    <p:spTree>
      <p:nvGrpSpPr>
        <p:cNvPr id="1" name=""/>
        <p:cNvGrpSpPr/>
        <p:nvPr/>
      </p:nvGrpSpPr>
      <p:grpSpPr>
        <a:xfrm>
          <a:off x="0" y="0"/>
          <a:ext cx="0" cy="0"/>
          <a:chOff x="0" y="0"/>
          <a:chExt cx="0" cy="0"/>
        </a:xfrm>
      </p:grpSpPr>
      <p:sp>
        <p:nvSpPr>
          <p:cNvPr id="431" name="Fragen &amp; Feedback"/>
          <p:cNvSpPr txBox="1">
            <a:spLocks noGrp="1"/>
          </p:cNvSpPr>
          <p:nvPr>
            <p:ph type="body" sz="quarter" idx="13" hasCustomPrompt="1"/>
          </p:nvPr>
        </p:nvSpPr>
        <p:spPr>
          <a:xfrm>
            <a:off x="84449" y="8903304"/>
            <a:ext cx="24215101" cy="1574801"/>
          </a:xfrm>
          <a:prstGeom prst="rect">
            <a:avLst/>
          </a:prstGeom>
        </p:spPr>
        <p:txBody>
          <a:bodyPr anchor="ctr">
            <a:spAutoFit/>
          </a:bodyPr>
          <a:lstStyle>
            <a:lvl1pPr algn="ctr" defTabSz="2438338">
              <a:defRPr sz="94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lang="de-DE" dirty="0"/>
              <a:t>Fragen und Feedback</a:t>
            </a:r>
            <a:endParaRPr dirty="0"/>
          </a:p>
        </p:txBody>
      </p:sp>
      <p:pic>
        <p:nvPicPr>
          <p:cNvPr id="432" name="Bild" descr="Bild"/>
          <p:cNvPicPr>
            <a:picLocks noChangeAspect="1"/>
          </p:cNvPicPr>
          <p:nvPr/>
        </p:nvPicPr>
        <p:blipFill>
          <a:blip r:embed="rId2"/>
          <a:stretch>
            <a:fillRect/>
          </a:stretch>
        </p:blipFill>
        <p:spPr>
          <a:xfrm>
            <a:off x="7175500" y="2314108"/>
            <a:ext cx="10033000" cy="6616701"/>
          </a:xfrm>
          <a:prstGeom prst="rect">
            <a:avLst/>
          </a:prstGeom>
          <a:ln w="12700">
            <a:miter lim="400000"/>
          </a:ln>
        </p:spPr>
      </p:pic>
      <p:pic>
        <p:nvPicPr>
          <p:cNvPr id="433"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Danke">
    <p:bg>
      <p:bgPr>
        <a:solidFill>
          <a:srgbClr val="3C414B"/>
        </a:solidFill>
        <a:effectLst/>
      </p:bgPr>
    </p:bg>
    <p:spTree>
      <p:nvGrpSpPr>
        <p:cNvPr id="1" name=""/>
        <p:cNvGrpSpPr/>
        <p:nvPr/>
      </p:nvGrpSpPr>
      <p:grpSpPr>
        <a:xfrm>
          <a:off x="0" y="0"/>
          <a:ext cx="0" cy="0"/>
          <a:chOff x="0" y="0"/>
          <a:chExt cx="0" cy="0"/>
        </a:xfrm>
      </p:grpSpPr>
      <p:sp>
        <p:nvSpPr>
          <p:cNvPr id="441" name="Danke!"/>
          <p:cNvSpPr txBox="1">
            <a:spLocks noGrp="1"/>
          </p:cNvSpPr>
          <p:nvPr>
            <p:ph type="body" sz="quarter" idx="13"/>
          </p:nvPr>
        </p:nvSpPr>
        <p:spPr>
          <a:xfrm>
            <a:off x="84449" y="8903304"/>
            <a:ext cx="24215101" cy="1574801"/>
          </a:xfrm>
          <a:prstGeom prst="rect">
            <a:avLst/>
          </a:prstGeom>
        </p:spPr>
        <p:txBody>
          <a:bodyPr anchor="ctr">
            <a:spAutoFit/>
          </a:bodyPr>
          <a:lstStyle>
            <a:lvl1pPr algn="ctr" defTabSz="2438338">
              <a:defRPr sz="94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err="1"/>
              <a:t>Danke</a:t>
            </a:r>
            <a:r>
              <a:rPr dirty="0"/>
              <a:t>!</a:t>
            </a:r>
          </a:p>
        </p:txBody>
      </p:sp>
      <p:pic>
        <p:nvPicPr>
          <p:cNvPr id="442" name="Bild" descr="Bild"/>
          <p:cNvPicPr>
            <a:picLocks noChangeAspect="1"/>
          </p:cNvPicPr>
          <p:nvPr/>
        </p:nvPicPr>
        <p:blipFill>
          <a:blip r:embed="rId2"/>
          <a:stretch>
            <a:fillRect/>
          </a:stretch>
        </p:blipFill>
        <p:spPr>
          <a:xfrm>
            <a:off x="8128000" y="1582243"/>
            <a:ext cx="8128000" cy="8140701"/>
          </a:xfrm>
          <a:prstGeom prst="rect">
            <a:avLst/>
          </a:prstGeom>
          <a:ln w="12700">
            <a:miter lim="400000"/>
          </a:ln>
        </p:spPr>
      </p:pic>
      <p:pic>
        <p:nvPicPr>
          <p:cNvPr id="443"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Danke people">
    <p:bg>
      <p:bgPr>
        <a:solidFill>
          <a:srgbClr val="3C414B"/>
        </a:solidFill>
        <a:effectLst/>
      </p:bgPr>
    </p:bg>
    <p:spTree>
      <p:nvGrpSpPr>
        <p:cNvPr id="1" name=""/>
        <p:cNvGrpSpPr/>
        <p:nvPr/>
      </p:nvGrpSpPr>
      <p:grpSpPr>
        <a:xfrm>
          <a:off x="0" y="0"/>
          <a:ext cx="0" cy="0"/>
          <a:chOff x="0" y="0"/>
          <a:chExt cx="0" cy="0"/>
        </a:xfrm>
      </p:grpSpPr>
      <p:pic>
        <p:nvPicPr>
          <p:cNvPr id="451" name="Artboard 1 copy 34@4x.png" descr="Artboard 1 copy 34@4x.png"/>
          <p:cNvPicPr>
            <a:picLocks noChangeAspect="1"/>
          </p:cNvPicPr>
          <p:nvPr/>
        </p:nvPicPr>
        <p:blipFill>
          <a:blip r:embed="rId2"/>
          <a:stretch>
            <a:fillRect/>
          </a:stretch>
        </p:blipFill>
        <p:spPr>
          <a:xfrm>
            <a:off x="-172288" y="-97616"/>
            <a:ext cx="24728576" cy="13911232"/>
          </a:xfrm>
          <a:prstGeom prst="rect">
            <a:avLst/>
          </a:prstGeom>
          <a:ln w="12700">
            <a:miter lim="400000"/>
          </a:ln>
        </p:spPr>
      </p:pic>
      <p:sp>
        <p:nvSpPr>
          <p:cNvPr id="452" name="Danke für  die Aufmerksamkeit!"/>
          <p:cNvSpPr txBox="1">
            <a:spLocks noGrp="1"/>
          </p:cNvSpPr>
          <p:nvPr>
            <p:ph type="body" sz="half" idx="13" hasCustomPrompt="1"/>
          </p:nvPr>
        </p:nvSpPr>
        <p:spPr>
          <a:xfrm>
            <a:off x="84449" y="6139486"/>
            <a:ext cx="24215101" cy="2985433"/>
          </a:xfrm>
          <a:prstGeom prst="rect">
            <a:avLst/>
          </a:prstGeom>
        </p:spPr>
        <p:txBody>
          <a:bodyPr anchor="ctr">
            <a:spAutoFit/>
          </a:bodyPr>
          <a:lstStyle>
            <a:lvl1pPr algn="ctr" defTabSz="2438338">
              <a:defRPr sz="94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err="1"/>
              <a:t>Danke</a:t>
            </a:r>
            <a:r>
              <a:rPr dirty="0"/>
              <a:t> </a:t>
            </a:r>
            <a:r>
              <a:rPr dirty="0" err="1"/>
              <a:t>für</a:t>
            </a:r>
            <a:r>
              <a:rPr dirty="0"/>
              <a:t> </a:t>
            </a:r>
            <a:br>
              <a:rPr lang="de-DE" dirty="0"/>
            </a:br>
            <a:r>
              <a:rPr dirty="0"/>
              <a:t>die </a:t>
            </a:r>
            <a:r>
              <a:rPr dirty="0" err="1"/>
              <a:t>Aufmerksamkeit</a:t>
            </a:r>
            <a:r>
              <a:rPr dirty="0"/>
              <a:t>!</a:t>
            </a:r>
          </a:p>
        </p:txBody>
      </p:sp>
      <p:pic>
        <p:nvPicPr>
          <p:cNvPr id="453" name="Zeichenfläche 1@4x.png" descr="Zeichenfläche 1@4x.png"/>
          <p:cNvPicPr>
            <a:picLocks noChangeAspect="1"/>
          </p:cNvPicPr>
          <p:nvPr/>
        </p:nvPicPr>
        <p:blipFill>
          <a:blip r:embed="rId3"/>
          <a:srcRect l="517" r="517"/>
          <a:stretch>
            <a:fillRect/>
          </a:stretch>
        </p:blipFill>
        <p:spPr>
          <a:xfrm>
            <a:off x="11438304" y="4559797"/>
            <a:ext cx="1507391" cy="1066204"/>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Kapitel">
    <p:spTree>
      <p:nvGrpSpPr>
        <p:cNvPr id="1" name=""/>
        <p:cNvGrpSpPr/>
        <p:nvPr/>
      </p:nvGrpSpPr>
      <p:grpSpPr>
        <a:xfrm>
          <a:off x="0" y="0"/>
          <a:ext cx="0" cy="0"/>
          <a:chOff x="0" y="0"/>
          <a:chExt cx="0" cy="0"/>
        </a:xfrm>
      </p:grpSpPr>
      <p:pic>
        <p:nvPicPr>
          <p:cNvPr id="59" name="Bild" descr="Bild"/>
          <p:cNvPicPr>
            <a:picLocks noChangeAspect="1"/>
          </p:cNvPicPr>
          <p:nvPr/>
        </p:nvPicPr>
        <p:blipFill>
          <a:blip r:embed="rId2"/>
          <a:stretch>
            <a:fillRect/>
          </a:stretch>
        </p:blipFill>
        <p:spPr>
          <a:xfrm>
            <a:off x="0" y="12968620"/>
            <a:ext cx="24384000" cy="749301"/>
          </a:xfrm>
          <a:prstGeom prst="rect">
            <a:avLst/>
          </a:prstGeom>
          <a:ln w="12700">
            <a:miter lim="400000"/>
          </a:ln>
        </p:spPr>
      </p:pic>
      <p:pic>
        <p:nvPicPr>
          <p:cNvPr id="60"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63" name="Foliennummer"/>
          <p:cNvSpPr txBox="1">
            <a:spLocks noGrp="1"/>
          </p:cNvSpPr>
          <p:nvPr>
            <p:ph type="sldNum" sz="quarter" idx="2"/>
          </p:nvPr>
        </p:nvSpPr>
        <p:spPr>
          <a:xfrm>
            <a:off x="23481717" y="13149569"/>
            <a:ext cx="388665" cy="381001"/>
          </a:xfrm>
          <a:prstGeom prst="rect">
            <a:avLst/>
          </a:prstGeom>
        </p:spPr>
        <p:txBody>
          <a:bodyPr/>
          <a:lstStyle>
            <a:lvl1pPr>
              <a:defRPr>
                <a:solidFill>
                  <a:srgbClr val="FFFFFF"/>
                </a:solidFill>
                <a:latin typeface="DB Screen Sans"/>
                <a:ea typeface="DB Screen Sans"/>
                <a:cs typeface="DB Screen Sans"/>
                <a:sym typeface="DB Screen Sans"/>
              </a:defRPr>
            </a:lvl1pPr>
          </a:lstStyle>
          <a:p>
            <a:fld id="{86CB4B4D-7CA3-9044-876B-883B54F8677D}" type="slidenum">
              <a:t>‹#›</a:t>
            </a:fld>
            <a:endParaRPr/>
          </a:p>
        </p:txBody>
      </p:sp>
      <p:pic>
        <p:nvPicPr>
          <p:cNvPr id="9" name="Pulse_red_1000px_rgb.png" descr="Pulse_red_1000px_rgb.png">
            <a:extLst>
              <a:ext uri="{FF2B5EF4-FFF2-40B4-BE49-F238E27FC236}">
                <a16:creationId xmlns:a16="http://schemas.microsoft.com/office/drawing/2014/main" id="{20710B2B-2861-D643-A1BF-6C07F12584C4}"/>
              </a:ext>
            </a:extLst>
          </p:cNvPr>
          <p:cNvPicPr>
            <a:picLocks noChangeAspect="1"/>
          </p:cNvPicPr>
          <p:nvPr userDrawn="1"/>
        </p:nvPicPr>
        <p:blipFill>
          <a:blip r:embed="rId4"/>
          <a:srcRect t="3416" b="3416"/>
          <a:stretch>
            <a:fillRect/>
          </a:stretch>
        </p:blipFill>
        <p:spPr>
          <a:xfrm>
            <a:off x="1246188" y="10149547"/>
            <a:ext cx="1813090" cy="168923"/>
          </a:xfrm>
          <a:prstGeom prst="rect">
            <a:avLst/>
          </a:prstGeom>
          <a:ln w="12700">
            <a:miter lim="400000"/>
          </a:ln>
        </p:spPr>
      </p:pic>
      <p:sp>
        <p:nvSpPr>
          <p:cNvPr id="8" name="Titel 3">
            <a:extLst>
              <a:ext uri="{FF2B5EF4-FFF2-40B4-BE49-F238E27FC236}">
                <a16:creationId xmlns:a16="http://schemas.microsoft.com/office/drawing/2014/main" id="{CDCD2257-548C-B648-9EEA-4DA5D0E954FD}"/>
              </a:ext>
            </a:extLst>
          </p:cNvPr>
          <p:cNvSpPr>
            <a:spLocks noGrp="1"/>
          </p:cNvSpPr>
          <p:nvPr>
            <p:ph type="title" hasCustomPrompt="1"/>
          </p:nvPr>
        </p:nvSpPr>
        <p:spPr>
          <a:xfrm>
            <a:off x="1116394" y="7565020"/>
            <a:ext cx="21031200" cy="2651125"/>
          </a:xfrm>
          <a:prstGeom prst="rect">
            <a:avLst/>
          </a:prstGeom>
        </p:spPr>
        <p:txBody>
          <a:bodyPr/>
          <a:lstStyle>
            <a:lvl1pPr>
              <a:lnSpc>
                <a:spcPct val="100000"/>
              </a:lnSpc>
              <a:defRPr sz="7500" b="1" i="0" spc="0">
                <a:solidFill>
                  <a:srgbClr val="3C414A"/>
                </a:solidFill>
                <a:latin typeface="DB Screen Head Black" panose="020B0502050202020204" pitchFamily="34" charset="77"/>
              </a:defRPr>
            </a:lvl1pPr>
          </a:lstStyle>
          <a:p>
            <a:pPr hangingPunct="1"/>
            <a:r>
              <a:rPr lang="de-DE" b="1" i="0" dirty="0">
                <a:latin typeface="DB Screen Head Black" panose="020B0502050202020204" pitchFamily="34" charset="77"/>
              </a:rPr>
              <a:t>Hier steht eine Headline</a:t>
            </a:r>
            <a:br>
              <a:rPr lang="de-DE" b="1" i="0" dirty="0">
                <a:latin typeface="DB Screen Head Black" panose="020B0502050202020204" pitchFamily="34" charset="77"/>
              </a:rPr>
            </a:br>
            <a:r>
              <a:rPr lang="de-DE" b="1" i="0" dirty="0">
                <a:latin typeface="DB Screen Head Black" panose="020B0502050202020204" pitchFamily="34" charset="77"/>
              </a:rPr>
              <a:t>über zwei Zeilen</a:t>
            </a:r>
          </a:p>
        </p:txBody>
      </p:sp>
    </p:spTree>
    <p:extLst>
      <p:ext uri="{BB962C8B-B14F-4D97-AF65-F5344CB8AC3E}">
        <p14:creationId xmlns:p14="http://schemas.microsoft.com/office/powerpoint/2010/main" val="190826115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Divider grau">
    <p:bg>
      <p:bgPr>
        <a:solidFill>
          <a:srgbClr val="3C414B"/>
        </a:solidFill>
        <a:effectLst/>
      </p:bgPr>
    </p:bg>
    <p:spTree>
      <p:nvGrpSpPr>
        <p:cNvPr id="1" name=""/>
        <p:cNvGrpSpPr/>
        <p:nvPr/>
      </p:nvGrpSpPr>
      <p:grpSpPr>
        <a:xfrm>
          <a:off x="0" y="0"/>
          <a:ext cx="0" cy="0"/>
          <a:chOff x="0" y="0"/>
          <a:chExt cx="0" cy="0"/>
        </a:xfrm>
      </p:grpSpPr>
      <p:pic>
        <p:nvPicPr>
          <p:cNvPr id="70"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
        <p:nvSpPr>
          <p:cNvPr id="71" name="Divider"/>
          <p:cNvSpPr txBox="1">
            <a:spLocks noGrp="1"/>
          </p:cNvSpPr>
          <p:nvPr>
            <p:ph type="body" sz="quarter" idx="13" hasCustomPrompt="1"/>
          </p:nvPr>
        </p:nvSpPr>
        <p:spPr>
          <a:xfrm>
            <a:off x="84449" y="5930899"/>
            <a:ext cx="24215101" cy="1854201"/>
          </a:xfrm>
          <a:prstGeom prst="rect">
            <a:avLst/>
          </a:prstGeom>
        </p:spPr>
        <p:txBody>
          <a:bodyPr anchor="ctr">
            <a:spAutoFit/>
          </a:bodyPr>
          <a:lstStyle>
            <a:lvl1pPr algn="ctr" defTabSz="2438338">
              <a:defRPr sz="112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Divider</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Divider rot">
    <p:bg>
      <p:bgPr>
        <a:solidFill>
          <a:srgbClr val="D82E29"/>
        </a:solidFill>
        <a:effectLst/>
      </p:bgPr>
    </p:bg>
    <p:spTree>
      <p:nvGrpSpPr>
        <p:cNvPr id="1" name=""/>
        <p:cNvGrpSpPr/>
        <p:nvPr/>
      </p:nvGrpSpPr>
      <p:grpSpPr>
        <a:xfrm>
          <a:off x="0" y="0"/>
          <a:ext cx="0" cy="0"/>
          <a:chOff x="0" y="0"/>
          <a:chExt cx="0" cy="0"/>
        </a:xfrm>
      </p:grpSpPr>
      <p:pic>
        <p:nvPicPr>
          <p:cNvPr id="88" name="Zeichenfläche 1@4x.png" descr="Zeichenfläche 1@4x.png"/>
          <p:cNvPicPr>
            <a:picLocks noChangeAspect="1"/>
          </p:cNvPicPr>
          <p:nvPr/>
        </p:nvPicPr>
        <p:blipFill>
          <a:blip r:embed="rId2"/>
          <a:srcRect l="517" r="517"/>
          <a:stretch>
            <a:fillRect/>
          </a:stretch>
        </p:blipFill>
        <p:spPr>
          <a:xfrm>
            <a:off x="22842707" y="483901"/>
            <a:ext cx="1041401" cy="736601"/>
          </a:xfrm>
          <a:prstGeom prst="rect">
            <a:avLst/>
          </a:prstGeom>
          <a:ln w="12700">
            <a:miter lim="400000"/>
          </a:ln>
        </p:spPr>
      </p:pic>
      <p:sp>
        <p:nvSpPr>
          <p:cNvPr id="89" name="Divider"/>
          <p:cNvSpPr txBox="1">
            <a:spLocks noGrp="1"/>
          </p:cNvSpPr>
          <p:nvPr>
            <p:ph type="body" sz="quarter" idx="13" hasCustomPrompt="1"/>
          </p:nvPr>
        </p:nvSpPr>
        <p:spPr>
          <a:xfrm>
            <a:off x="84449" y="5930899"/>
            <a:ext cx="24215101" cy="1854201"/>
          </a:xfrm>
          <a:prstGeom prst="rect">
            <a:avLst/>
          </a:prstGeom>
        </p:spPr>
        <p:txBody>
          <a:bodyPr anchor="ctr">
            <a:spAutoFit/>
          </a:bodyPr>
          <a:lstStyle>
            <a:lvl1pPr algn="ctr" defTabSz="2438338">
              <a:defRPr sz="11200" b="1" i="0">
                <a:solidFill>
                  <a:srgbClr val="FFFFFF"/>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Divider</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Leer">
    <p:spTree>
      <p:nvGrpSpPr>
        <p:cNvPr id="1" name=""/>
        <p:cNvGrpSpPr/>
        <p:nvPr/>
      </p:nvGrpSpPr>
      <p:grpSpPr>
        <a:xfrm>
          <a:off x="0" y="0"/>
          <a:ext cx="0" cy="0"/>
          <a:chOff x="0" y="0"/>
          <a:chExt cx="0" cy="0"/>
        </a:xfrm>
      </p:grpSpPr>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Headline">
    <p:spTree>
      <p:nvGrpSpPr>
        <p:cNvPr id="1" name=""/>
        <p:cNvGrpSpPr/>
        <p:nvPr/>
      </p:nvGrpSpPr>
      <p:grpSpPr>
        <a:xfrm>
          <a:off x="0" y="0"/>
          <a:ext cx="0" cy="0"/>
          <a:chOff x="0" y="0"/>
          <a:chExt cx="0" cy="0"/>
        </a:xfrm>
      </p:grpSpPr>
      <p:sp>
        <p:nvSpPr>
          <p:cNvPr id="112" name="Headline"/>
          <p:cNvSpPr txBox="1">
            <a:spLocks noGrp="1"/>
          </p:cNvSpPr>
          <p:nvPr>
            <p:ph type="body" sz="quarter" idx="13" hasCustomPrompt="1"/>
          </p:nvPr>
        </p:nvSpPr>
        <p:spPr>
          <a:xfrm>
            <a:off x="1040074" y="885483"/>
            <a:ext cx="24215101"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pic>
        <p:nvPicPr>
          <p:cNvPr id="114"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115"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Icon &amp; Text">
    <p:spTree>
      <p:nvGrpSpPr>
        <p:cNvPr id="1" name=""/>
        <p:cNvGrpSpPr/>
        <p:nvPr/>
      </p:nvGrpSpPr>
      <p:grpSpPr>
        <a:xfrm>
          <a:off x="0" y="0"/>
          <a:ext cx="0" cy="0"/>
          <a:chOff x="0" y="0"/>
          <a:chExt cx="0" cy="0"/>
        </a:xfrm>
      </p:grpSpPr>
      <p:pic>
        <p:nvPicPr>
          <p:cNvPr id="122"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sp>
        <p:nvSpPr>
          <p:cNvPr id="124" name="Platzhalter  für Icon"/>
          <p:cNvSpPr>
            <a:spLocks noGrp="1"/>
          </p:cNvSpPr>
          <p:nvPr>
            <p:ph type="body" sz="quarter" idx="14"/>
          </p:nvPr>
        </p:nvSpPr>
        <p:spPr>
          <a:xfrm>
            <a:off x="2791206" y="5696548"/>
            <a:ext cx="3507470" cy="3507471"/>
          </a:xfrm>
          <a:prstGeom prst="ellipse">
            <a:avLst/>
          </a:prstGeom>
          <a:solidFill>
            <a:srgbClr val="F1F3F5"/>
          </a:solidFill>
        </p:spPr>
        <p:txBody>
          <a:bodyPr anchor="ctr">
            <a:noAutofit/>
          </a:bodyPr>
          <a:lstStyle/>
          <a:p>
            <a:pPr algn="ctr">
              <a:defRPr sz="3200" b="0">
                <a:solidFill>
                  <a:srgbClr val="3C414B"/>
                </a:solidFill>
                <a:latin typeface="Helvetica Neue Medium"/>
                <a:ea typeface="Helvetica Neue Medium"/>
                <a:cs typeface="Helvetica Neue Medium"/>
                <a:sym typeface="Helvetica Neue Medium"/>
              </a:defRPr>
            </a:pPr>
            <a:r>
              <a:rPr dirty="0" err="1"/>
              <a:t>Platzhalter</a:t>
            </a:r>
            <a:r>
              <a:rPr dirty="0"/>
              <a:t> </a:t>
            </a:r>
            <a:br>
              <a:rPr dirty="0"/>
            </a:br>
            <a:r>
              <a:rPr dirty="0" err="1"/>
              <a:t>für</a:t>
            </a:r>
            <a:r>
              <a:rPr dirty="0"/>
              <a:t> Icon</a:t>
            </a:r>
          </a:p>
        </p:txBody>
      </p:sp>
      <p:pic>
        <p:nvPicPr>
          <p:cNvPr id="126"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127" name="Headline"/>
          <p:cNvSpPr txBox="1">
            <a:spLocks noGrp="1"/>
          </p:cNvSpPr>
          <p:nvPr>
            <p:ph type="body" sz="quarter" idx="15" hasCustomPrompt="1"/>
          </p:nvPr>
        </p:nvSpPr>
        <p:spPr>
          <a:xfrm>
            <a:off x="1040074" y="885483"/>
            <a:ext cx="19142577"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15" name="Textplatzhalter 14">
            <a:extLst>
              <a:ext uri="{FF2B5EF4-FFF2-40B4-BE49-F238E27FC236}">
                <a16:creationId xmlns:a16="http://schemas.microsoft.com/office/drawing/2014/main" id="{7BE5B5A1-C3D0-CA45-9CC6-781D99C552AB}"/>
              </a:ext>
            </a:extLst>
          </p:cNvPr>
          <p:cNvSpPr>
            <a:spLocks noGrp="1"/>
          </p:cNvSpPr>
          <p:nvPr>
            <p:ph type="body" sz="quarter" idx="17" hasCustomPrompt="1"/>
          </p:nvPr>
        </p:nvSpPr>
        <p:spPr>
          <a:xfrm>
            <a:off x="8366760" y="4549140"/>
            <a:ext cx="13807440" cy="5829300"/>
          </a:xfrm>
          <a:prstGeom prst="rect">
            <a:avLst/>
          </a:prstGeom>
        </p:spPr>
        <p:txBody>
          <a:bodyPr/>
          <a:lstStyle>
            <a:lvl1pPr>
              <a:lnSpc>
                <a:spcPts val="6500"/>
              </a:lnSpc>
              <a:defRPr sz="5200" b="0" i="0">
                <a:solidFill>
                  <a:srgbClr val="3C414A"/>
                </a:solidFill>
                <a:latin typeface="DB Screen Sans" panose="020B0502050202020204" pitchFamily="34" charset="77"/>
              </a:defRPr>
            </a:lvl1pPr>
            <a:lvl2pPr>
              <a:defRPr sz="5200"/>
            </a:lvl2pPr>
            <a:lvl3pPr>
              <a:defRPr sz="5200"/>
            </a:lvl3pPr>
            <a:lvl4pPr>
              <a:defRPr sz="5200"/>
            </a:lvl4pPr>
            <a:lvl5pPr>
              <a:defRPr sz="5200"/>
            </a:lvl5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Zwei spaltiger Text">
    <p:spTree>
      <p:nvGrpSpPr>
        <p:cNvPr id="1" name=""/>
        <p:cNvGrpSpPr/>
        <p:nvPr/>
      </p:nvGrpSpPr>
      <p:grpSpPr>
        <a:xfrm>
          <a:off x="0" y="0"/>
          <a:ext cx="0" cy="0"/>
          <a:chOff x="0" y="0"/>
          <a:chExt cx="0" cy="0"/>
        </a:xfrm>
      </p:grpSpPr>
      <p:pic>
        <p:nvPicPr>
          <p:cNvPr id="122" name="Pulse_red_1000px_rgb.png" descr="Pulse_red_1000px_rgb.png"/>
          <p:cNvPicPr>
            <a:picLocks noChangeAspect="1"/>
          </p:cNvPicPr>
          <p:nvPr/>
        </p:nvPicPr>
        <p:blipFill>
          <a:blip r:embed="rId2"/>
          <a:srcRect t="3416" b="3416"/>
          <a:stretch>
            <a:fillRect/>
          </a:stretch>
        </p:blipFill>
        <p:spPr>
          <a:xfrm>
            <a:off x="1122998" y="1928528"/>
            <a:ext cx="1283631" cy="119593"/>
          </a:xfrm>
          <a:prstGeom prst="rect">
            <a:avLst/>
          </a:prstGeom>
          <a:ln w="12700">
            <a:miter lim="400000"/>
          </a:ln>
        </p:spPr>
      </p:pic>
      <p:pic>
        <p:nvPicPr>
          <p:cNvPr id="126" name="Zeichenfläche 1@4x.png" descr="Zeichenfläche 1@4x.png"/>
          <p:cNvPicPr>
            <a:picLocks noChangeAspect="1"/>
          </p:cNvPicPr>
          <p:nvPr/>
        </p:nvPicPr>
        <p:blipFill>
          <a:blip r:embed="rId3"/>
          <a:srcRect l="517" r="517"/>
          <a:stretch>
            <a:fillRect/>
          </a:stretch>
        </p:blipFill>
        <p:spPr>
          <a:xfrm>
            <a:off x="22842707" y="483901"/>
            <a:ext cx="1041401" cy="736601"/>
          </a:xfrm>
          <a:prstGeom prst="rect">
            <a:avLst/>
          </a:prstGeom>
          <a:ln w="12700">
            <a:miter lim="400000"/>
          </a:ln>
        </p:spPr>
      </p:pic>
      <p:sp>
        <p:nvSpPr>
          <p:cNvPr id="127" name="Headline"/>
          <p:cNvSpPr txBox="1">
            <a:spLocks noGrp="1"/>
          </p:cNvSpPr>
          <p:nvPr>
            <p:ph type="body" sz="quarter" idx="15" hasCustomPrompt="1"/>
          </p:nvPr>
        </p:nvSpPr>
        <p:spPr>
          <a:xfrm>
            <a:off x="1040074" y="885483"/>
            <a:ext cx="19142577" cy="914401"/>
          </a:xfrm>
          <a:prstGeom prst="rect">
            <a:avLst/>
          </a:prstGeom>
        </p:spPr>
        <p:txBody>
          <a:bodyPr anchor="ctr">
            <a:spAutoFit/>
          </a:bodyPr>
          <a:lstStyle>
            <a:lvl1pPr defTabSz="2438338">
              <a:defRPr sz="5200" b="1" i="0">
                <a:solidFill>
                  <a:srgbClr val="3C414B"/>
                </a:solidFill>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stStyle>
          <a:p>
            <a:r>
              <a:rPr dirty="0"/>
              <a:t>Headline</a:t>
            </a:r>
          </a:p>
        </p:txBody>
      </p:sp>
      <p:sp>
        <p:nvSpPr>
          <p:cNvPr id="15" name="Textplatzhalter 14">
            <a:extLst>
              <a:ext uri="{FF2B5EF4-FFF2-40B4-BE49-F238E27FC236}">
                <a16:creationId xmlns:a16="http://schemas.microsoft.com/office/drawing/2014/main" id="{7BE5B5A1-C3D0-CA45-9CC6-781D99C552AB}"/>
              </a:ext>
            </a:extLst>
          </p:cNvPr>
          <p:cNvSpPr>
            <a:spLocks noGrp="1"/>
          </p:cNvSpPr>
          <p:nvPr>
            <p:ph type="body" sz="quarter" idx="17" hasCustomPrompt="1"/>
          </p:nvPr>
        </p:nvSpPr>
        <p:spPr>
          <a:xfrm>
            <a:off x="1040074" y="3943350"/>
            <a:ext cx="10223671" cy="5829300"/>
          </a:xfrm>
          <a:prstGeom prst="rect">
            <a:avLst/>
          </a:prstGeom>
        </p:spPr>
        <p:txBody>
          <a:bodyPr/>
          <a:lstStyle>
            <a:lvl1pPr>
              <a:lnSpc>
                <a:spcPts val="6500"/>
              </a:lnSpc>
              <a:defRPr sz="5200" b="0" i="0">
                <a:solidFill>
                  <a:srgbClr val="3C414A"/>
                </a:solidFill>
                <a:latin typeface="DB Screen Sans" panose="020B0502050202020204" pitchFamily="34" charset="77"/>
              </a:defRPr>
            </a:lvl1pPr>
            <a:lvl2pPr>
              <a:defRPr sz="5200"/>
            </a:lvl2pPr>
            <a:lvl3pPr>
              <a:defRPr sz="5200"/>
            </a:lvl3pPr>
            <a:lvl4pPr>
              <a:defRPr sz="5200"/>
            </a:lvl4pPr>
            <a:lvl5pPr>
              <a:defRPr sz="5200"/>
            </a:lvl5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
        <p:nvSpPr>
          <p:cNvPr id="7" name="Textplatzhalter 14">
            <a:extLst>
              <a:ext uri="{FF2B5EF4-FFF2-40B4-BE49-F238E27FC236}">
                <a16:creationId xmlns:a16="http://schemas.microsoft.com/office/drawing/2014/main" id="{4BE3B06C-6D6A-D34B-93BD-E79E7ADC8AAB}"/>
              </a:ext>
            </a:extLst>
          </p:cNvPr>
          <p:cNvSpPr>
            <a:spLocks noGrp="1"/>
          </p:cNvSpPr>
          <p:nvPr>
            <p:ph type="body" sz="quarter" idx="18" hasCustomPrompt="1"/>
          </p:nvPr>
        </p:nvSpPr>
        <p:spPr>
          <a:xfrm>
            <a:off x="12449292" y="3943350"/>
            <a:ext cx="10223671" cy="5829300"/>
          </a:xfrm>
          <a:prstGeom prst="rect">
            <a:avLst/>
          </a:prstGeom>
        </p:spPr>
        <p:txBody>
          <a:bodyPr/>
          <a:lstStyle>
            <a:lvl1pPr>
              <a:lnSpc>
                <a:spcPts val="6500"/>
              </a:lnSpc>
              <a:defRPr sz="5200" b="0" i="0">
                <a:solidFill>
                  <a:srgbClr val="3C414A"/>
                </a:solidFill>
                <a:latin typeface="DB Screen Sans" panose="020B0502050202020204" pitchFamily="34" charset="77"/>
              </a:defRPr>
            </a:lvl1pPr>
            <a:lvl2pPr>
              <a:defRPr sz="5200"/>
            </a:lvl2pPr>
            <a:lvl3pPr>
              <a:defRPr sz="5200"/>
            </a:lvl3pPr>
            <a:lvl4pPr>
              <a:defRPr sz="5200"/>
            </a:lvl4pPr>
            <a:lvl5pPr>
              <a:defRPr sz="5200"/>
            </a:lvl5pPr>
          </a:lstStyle>
          <a:p>
            <a:pPr lvl="0"/>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a:t>
            </a:r>
          </a:p>
          <a:p>
            <a:pPr lvl="0"/>
            <a:endParaRPr lang="de-DE" dirty="0"/>
          </a:p>
          <a:p>
            <a:pPr lvl="0"/>
            <a:r>
              <a:rPr lang="de-DE" dirty="0"/>
              <a:t>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a:t>
            </a:r>
          </a:p>
        </p:txBody>
      </p:sp>
    </p:spTree>
    <p:extLst>
      <p:ext uri="{BB962C8B-B14F-4D97-AF65-F5344CB8AC3E}">
        <p14:creationId xmlns:p14="http://schemas.microsoft.com/office/powerpoint/2010/main" val="142902549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Zeichenfläche 1@4x.png" descr="Zeichenfläche 1@4x.png"/>
          <p:cNvPicPr>
            <a:picLocks noChangeAspect="1"/>
          </p:cNvPicPr>
          <p:nvPr userDrawn="1"/>
        </p:nvPicPr>
        <p:blipFill>
          <a:blip r:embed="rId28"/>
          <a:srcRect l="45" r="45"/>
          <a:stretch>
            <a:fillRect/>
          </a:stretch>
        </p:blipFill>
        <p:spPr>
          <a:xfrm>
            <a:off x="1267096" y="1803758"/>
            <a:ext cx="1812778" cy="1270100"/>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51" r:id="rId1"/>
    <p:sldLayoutId id="2147483680" r:id="rId2"/>
    <p:sldLayoutId id="2147483681" r:id="rId3"/>
    <p:sldLayoutId id="2147483654" r:id="rId4"/>
    <p:sldLayoutId id="2147483656" r:id="rId5"/>
    <p:sldLayoutId id="2147483657" r:id="rId6"/>
    <p:sldLayoutId id="2147483659" r:id="rId7"/>
    <p:sldLayoutId id="2147483660" r:id="rId8"/>
    <p:sldLayoutId id="2147483682" r:id="rId9"/>
    <p:sldLayoutId id="2147483683" r:id="rId10"/>
    <p:sldLayoutId id="2147483662" r:id="rId11"/>
    <p:sldLayoutId id="2147483663" r:id="rId12"/>
    <p:sldLayoutId id="2147483664" r:id="rId13"/>
    <p:sldLayoutId id="2147483666" r:id="rId14"/>
    <p:sldLayoutId id="2147483667"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Lst>
  <p:transition spd="med"/>
  <p:txStyles>
    <p:titleStyle>
      <a:lvl1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1pPr>
      <a:lvl2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2pPr>
      <a:lvl3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3pPr>
      <a:lvl4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4pPr>
      <a:lvl5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5pPr>
      <a:lvl6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6pPr>
      <a:lvl7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7pPr>
      <a:lvl8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8pPr>
      <a:lvl9pPr marL="0" marR="0" indent="0" algn="l" defTabSz="2438338"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n-lt"/>
          <a:ea typeface="+mn-ea"/>
          <a:cs typeface="+mn-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extLst>
    <p:ext uri="{27BBF7A9-308A-43DC-89C8-2F10F3537804}">
      <p15:sldGuideLst xmlns:p15="http://schemas.microsoft.com/office/powerpoint/2012/main">
        <p15:guide id="1" orient="horz" pos="4320" userDrawn="1">
          <p15:clr>
            <a:srgbClr val="F26B43"/>
          </p15:clr>
        </p15:guide>
        <p15:guide id="2" pos="785" userDrawn="1">
          <p15:clr>
            <a:srgbClr val="F26B43"/>
          </p15:clr>
        </p15:guide>
        <p15:guide id="3" pos="194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pointfreeco/swift-composable-architecture" TargetMode="Externa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hyperlink" Target="https://flutter.dev/"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pointfreeco/swift-composable-architecture" TargetMode="External"/><Relationship Id="rId2" Type="http://schemas.openxmlformats.org/officeDocument/2006/relationships/hyperlink" Target="https://github.com/uber/RIBs)" TargetMode="Externa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hyperlink" Target="https://bloclibrary.dev/#/" TargetMode="External"/><Relationship Id="rId4" Type="http://schemas.openxmlformats.org/officeDocument/2006/relationships/hyperlink" Target="https://developer.apple.com/documentation/swiftui/state-and-data-flo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4AEDC338-09AB-0C42-81FC-A55491062C11}"/>
              </a:ext>
            </a:extLst>
          </p:cNvPr>
          <p:cNvSpPr>
            <a:spLocks noGrp="1"/>
          </p:cNvSpPr>
          <p:nvPr>
            <p:ph type="body" sz="quarter" idx="14"/>
          </p:nvPr>
        </p:nvSpPr>
        <p:spPr>
          <a:xfrm>
            <a:off x="1199453" y="8949729"/>
            <a:ext cx="7377341" cy="438582"/>
          </a:xfrm>
        </p:spPr>
        <p:txBody>
          <a:bodyPr/>
          <a:lstStyle/>
          <a:p>
            <a:r>
              <a:rPr lang="de-DE" dirty="0"/>
              <a:t>Daniel Peter, Senior Mobile Engineer @ Deutsche Bahn</a:t>
            </a:r>
          </a:p>
        </p:txBody>
      </p:sp>
      <p:sp>
        <p:nvSpPr>
          <p:cNvPr id="2" name="Titel 1">
            <a:extLst>
              <a:ext uri="{FF2B5EF4-FFF2-40B4-BE49-F238E27FC236}">
                <a16:creationId xmlns:a16="http://schemas.microsoft.com/office/drawing/2014/main" id="{14CAC2AB-44A7-E84F-A573-97E02E5E4F82}"/>
              </a:ext>
            </a:extLst>
          </p:cNvPr>
          <p:cNvSpPr>
            <a:spLocks noGrp="1"/>
          </p:cNvSpPr>
          <p:nvPr>
            <p:ph type="title"/>
          </p:nvPr>
        </p:nvSpPr>
        <p:spPr/>
        <p:txBody>
          <a:bodyPr/>
          <a:lstStyle/>
          <a:p>
            <a:pPr>
              <a:tabLst>
                <a:tab pos="5462588" algn="l"/>
              </a:tabLst>
            </a:pPr>
            <a:r>
              <a:rPr lang="de-DE" dirty="0" err="1"/>
              <a:t>SwiftUI</a:t>
            </a:r>
            <a:r>
              <a:rPr lang="de-DE" dirty="0"/>
              <a:t> in </a:t>
            </a:r>
            <a:r>
              <a:rPr lang="de-DE" dirty="0" err="1"/>
              <a:t>Production</a:t>
            </a:r>
            <a:r>
              <a:rPr lang="de-DE" dirty="0"/>
              <a:t>: Von Architektur bis </a:t>
            </a:r>
            <a:r>
              <a:rPr lang="de-DE" dirty="0" err="1"/>
              <a:t>ZStack</a:t>
            </a:r>
            <a:endParaRPr lang="de-DE"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pPr hangingPunct="1"/>
            <a:r>
              <a:rPr lang="en-DE" dirty="0"/>
              <a:t>SwiftUI Dataflow – Simplified Unidirectional Dataflow</a:t>
            </a:r>
          </a:p>
        </p:txBody>
      </p:sp>
      <p:sp>
        <p:nvSpPr>
          <p:cNvPr id="31" name="Text Placeholder 1">
            <a:extLst>
              <a:ext uri="{FF2B5EF4-FFF2-40B4-BE49-F238E27FC236}">
                <a16:creationId xmlns:a16="http://schemas.microsoft.com/office/drawing/2014/main" id="{AE20F546-34EA-D046-9418-CFA93CCB0763}"/>
              </a:ext>
            </a:extLst>
          </p:cNvPr>
          <p:cNvSpPr txBox="1">
            <a:spLocks/>
          </p:cNvSpPr>
          <p:nvPr/>
        </p:nvSpPr>
        <p:spPr>
          <a:xfrm>
            <a:off x="10273855" y="8405968"/>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View</a:t>
            </a:r>
          </a:p>
        </p:txBody>
      </p:sp>
      <p:sp>
        <p:nvSpPr>
          <p:cNvPr id="34" name="Text Placeholder 1">
            <a:extLst>
              <a:ext uri="{FF2B5EF4-FFF2-40B4-BE49-F238E27FC236}">
                <a16:creationId xmlns:a16="http://schemas.microsoft.com/office/drawing/2014/main" id="{A0D5744E-3BA2-3D47-8F84-F9F2E6FB2908}"/>
              </a:ext>
            </a:extLst>
          </p:cNvPr>
          <p:cNvSpPr txBox="1">
            <a:spLocks/>
          </p:cNvSpPr>
          <p:nvPr/>
        </p:nvSpPr>
        <p:spPr>
          <a:xfrm>
            <a:off x="10273855" y="3222154"/>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a:t>
            </a:r>
          </a:p>
        </p:txBody>
      </p:sp>
      <p:cxnSp>
        <p:nvCxnSpPr>
          <p:cNvPr id="15" name="Elbow Connector 14">
            <a:extLst>
              <a:ext uri="{FF2B5EF4-FFF2-40B4-BE49-F238E27FC236}">
                <a16:creationId xmlns:a16="http://schemas.microsoft.com/office/drawing/2014/main" id="{EBBD69BE-15C3-FC42-9F85-056709AA0284}"/>
              </a:ext>
            </a:extLst>
          </p:cNvPr>
          <p:cNvCxnSpPr>
            <a:stCxn id="31" idx="6"/>
            <a:endCxn id="34" idx="6"/>
          </p:cNvCxnSpPr>
          <p:nvPr/>
        </p:nvCxnSpPr>
        <p:spPr>
          <a:xfrm flipV="1">
            <a:off x="12947637" y="4146367"/>
            <a:ext cx="12700" cy="5183814"/>
          </a:xfrm>
          <a:prstGeom prst="bentConnector3">
            <a:avLst>
              <a:gd name="adj1" fmla="val 13565850"/>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Elbow Connector 20">
            <a:extLst>
              <a:ext uri="{FF2B5EF4-FFF2-40B4-BE49-F238E27FC236}">
                <a16:creationId xmlns:a16="http://schemas.microsoft.com/office/drawing/2014/main" id="{0BD2D4D3-EA32-384F-A064-70D720CFF6CD}"/>
              </a:ext>
            </a:extLst>
          </p:cNvPr>
          <p:cNvCxnSpPr>
            <a:cxnSpLocks/>
            <a:stCxn id="34" idx="2"/>
            <a:endCxn id="31" idx="2"/>
          </p:cNvCxnSpPr>
          <p:nvPr/>
        </p:nvCxnSpPr>
        <p:spPr>
          <a:xfrm rot="10800000" flipV="1">
            <a:off x="10273855" y="4146367"/>
            <a:ext cx="12700" cy="5183814"/>
          </a:xfrm>
          <a:prstGeom prst="bentConnector3">
            <a:avLst>
              <a:gd name="adj1" fmla="val 12863409"/>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A059C967-A37D-304D-9C7F-B8F0C6A97EF0}"/>
              </a:ext>
            </a:extLst>
          </p:cNvPr>
          <p:cNvSpPr txBox="1"/>
          <p:nvPr/>
        </p:nvSpPr>
        <p:spPr>
          <a:xfrm>
            <a:off x="14838352" y="6402231"/>
            <a:ext cx="1566134"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Action</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0" name="TextBox 29">
            <a:extLst>
              <a:ext uri="{FF2B5EF4-FFF2-40B4-BE49-F238E27FC236}">
                <a16:creationId xmlns:a16="http://schemas.microsoft.com/office/drawing/2014/main" id="{8FECD4E4-9AF0-CD43-AED2-1E9A6183D6A1}"/>
              </a:ext>
            </a:extLst>
          </p:cNvPr>
          <p:cNvSpPr txBox="1"/>
          <p:nvPr/>
        </p:nvSpPr>
        <p:spPr>
          <a:xfrm>
            <a:off x="5640276" y="5271152"/>
            <a:ext cx="2755563"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GB" sz="4000" dirty="0"/>
              <a:t>o</a:t>
            </a:r>
            <a:r>
              <a:rPr lang="en-DE" sz="4000" dirty="0"/>
              <a:t>n Change:</a:t>
            </a:r>
          </a:p>
          <a:p>
            <a:pPr marL="0" marR="0" indent="0" algn="l" defTabSz="2438338" rtl="0" fontAlgn="auto" latinLnBrk="0" hangingPunct="0">
              <a:lnSpc>
                <a:spcPct val="90000"/>
              </a:lnSpc>
              <a:spcBef>
                <a:spcPts val="4500"/>
              </a:spcBef>
              <a:spcAft>
                <a:spcPts val="0"/>
              </a:spcAft>
              <a:buClrTx/>
              <a:buSzTx/>
              <a:buFontTx/>
              <a:buNone/>
              <a:tabLst/>
            </a:pPr>
            <a:r>
              <a:rPr kumimoji="0" lang="en-DE" sz="4000" b="0" i="0" u="none" strike="noStrike" cap="none" spc="0" normalizeH="0" baseline="0" dirty="0">
                <a:ln>
                  <a:noFill/>
                </a:ln>
                <a:solidFill>
                  <a:srgbClr val="000000"/>
                </a:solidFill>
                <a:effectLst/>
                <a:uFillTx/>
                <a:latin typeface="+mn-lt"/>
                <a:ea typeface="+mn-ea"/>
                <a:cs typeface="+mn-cs"/>
                <a:sym typeface="Helvetica Neue"/>
              </a:rPr>
              <a:t>update</a:t>
            </a:r>
          </a:p>
        </p:txBody>
      </p:sp>
    </p:spTree>
    <p:extLst>
      <p:ext uri="{BB962C8B-B14F-4D97-AF65-F5344CB8AC3E}">
        <p14:creationId xmlns:p14="http://schemas.microsoft.com/office/powerpoint/2010/main" val="33475557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pPr hangingPunct="1"/>
            <a:r>
              <a:rPr lang="en-DE" dirty="0"/>
              <a:t>SwiftUI Dataflow – State Management in SwiftUI</a:t>
            </a:r>
          </a:p>
        </p:txBody>
      </p:sp>
      <p:graphicFrame>
        <p:nvGraphicFramePr>
          <p:cNvPr id="2" name="Table 3">
            <a:extLst>
              <a:ext uri="{FF2B5EF4-FFF2-40B4-BE49-F238E27FC236}">
                <a16:creationId xmlns:a16="http://schemas.microsoft.com/office/drawing/2014/main" id="{717E3ABC-149A-3745-A8AF-3851E67466DE}"/>
              </a:ext>
            </a:extLst>
          </p:cNvPr>
          <p:cNvGraphicFramePr>
            <a:graphicFrameLocks noGrp="1"/>
          </p:cNvGraphicFramePr>
          <p:nvPr>
            <p:extLst>
              <p:ext uri="{D42A27DB-BD31-4B8C-83A1-F6EECF244321}">
                <p14:modId xmlns:p14="http://schemas.microsoft.com/office/powerpoint/2010/main" val="1498340912"/>
              </p:ext>
            </p:extLst>
          </p:nvPr>
        </p:nvGraphicFramePr>
        <p:xfrm>
          <a:off x="1040074" y="2319454"/>
          <a:ext cx="21797623" cy="10346902"/>
        </p:xfrm>
        <a:graphic>
          <a:graphicData uri="http://schemas.openxmlformats.org/drawingml/2006/table">
            <a:tbl>
              <a:tblPr firstRow="1" bandRow="1">
                <a:tableStyleId>{5940675A-B579-460E-94D1-54222C63F5DA}</a:tableStyleId>
              </a:tblPr>
              <a:tblGrid>
                <a:gridCol w="4753032">
                  <a:extLst>
                    <a:ext uri="{9D8B030D-6E8A-4147-A177-3AD203B41FA5}">
                      <a16:colId xmlns:a16="http://schemas.microsoft.com/office/drawing/2014/main" val="335094822"/>
                    </a:ext>
                  </a:extLst>
                </a:gridCol>
                <a:gridCol w="9778717">
                  <a:extLst>
                    <a:ext uri="{9D8B030D-6E8A-4147-A177-3AD203B41FA5}">
                      <a16:colId xmlns:a16="http://schemas.microsoft.com/office/drawing/2014/main" val="347463198"/>
                    </a:ext>
                  </a:extLst>
                </a:gridCol>
                <a:gridCol w="7265874">
                  <a:extLst>
                    <a:ext uri="{9D8B030D-6E8A-4147-A177-3AD203B41FA5}">
                      <a16:colId xmlns:a16="http://schemas.microsoft.com/office/drawing/2014/main" val="649354503"/>
                    </a:ext>
                  </a:extLst>
                </a:gridCol>
              </a:tblGrid>
              <a:tr h="1319170">
                <a:tc>
                  <a:txBody>
                    <a:bodyPr/>
                    <a:lstStyle/>
                    <a:p>
                      <a:endParaRPr lang="en-DE" sz="4000" b="1" dirty="0"/>
                    </a:p>
                  </a:txBody>
                  <a:tcPr>
                    <a:solidFill>
                      <a:schemeClr val="bg2"/>
                    </a:solidFill>
                  </a:tcPr>
                </a:tc>
                <a:tc>
                  <a:txBody>
                    <a:bodyPr/>
                    <a:lstStyle/>
                    <a:p>
                      <a:r>
                        <a:rPr lang="en-DE" sz="4000" b="1" dirty="0"/>
                        <a:t>Owned by view</a:t>
                      </a:r>
                    </a:p>
                  </a:txBody>
                  <a:tcPr anchor="ctr">
                    <a:solidFill>
                      <a:schemeClr val="bg2"/>
                    </a:solidFill>
                  </a:tcPr>
                </a:tc>
                <a:tc>
                  <a:txBody>
                    <a:bodyPr/>
                    <a:lstStyle/>
                    <a:p>
                      <a:r>
                        <a:rPr lang="en-DE" sz="4000" b="1" dirty="0"/>
                        <a:t>Owned somewhere else</a:t>
                      </a:r>
                    </a:p>
                  </a:txBody>
                  <a:tcPr anchor="ctr">
                    <a:solidFill>
                      <a:schemeClr val="bg2"/>
                    </a:solidFill>
                  </a:tcPr>
                </a:tc>
                <a:extLst>
                  <a:ext uri="{0D108BD9-81ED-4DB2-BD59-A6C34878D82A}">
                    <a16:rowId xmlns:a16="http://schemas.microsoft.com/office/drawing/2014/main" val="972426029"/>
                  </a:ext>
                </a:extLst>
              </a:tr>
              <a:tr h="4513866">
                <a:tc>
                  <a:txBody>
                    <a:bodyPr/>
                    <a:lstStyle/>
                    <a:p>
                      <a:r>
                        <a:rPr lang="en-DE" sz="4000" b="1" dirty="0"/>
                        <a:t>Basic</a:t>
                      </a:r>
                    </a:p>
                  </a:txBody>
                  <a:tcPr anchor="ctr">
                    <a:solidFill>
                      <a:schemeClr val="bg2"/>
                    </a:solidFill>
                  </a:tcPr>
                </a:tc>
                <a:tc>
                  <a:txBody>
                    <a:bodyPr/>
                    <a:lstStyle/>
                    <a:p>
                      <a:r>
                        <a:rPr lang="en-DE" sz="4000" b="0" dirty="0"/>
                        <a:t>@State</a:t>
                      </a:r>
                    </a:p>
                  </a:txBody>
                  <a:tcPr anchor="ctr"/>
                </a:tc>
                <a:tc>
                  <a:txBody>
                    <a:bodyPr/>
                    <a:lstStyle/>
                    <a:p>
                      <a:r>
                        <a:rPr lang="en-DE" sz="4000" b="0" dirty="0"/>
                        <a:t>@Binding</a:t>
                      </a:r>
                    </a:p>
                  </a:txBody>
                  <a:tcPr anchor="ctr"/>
                </a:tc>
                <a:extLst>
                  <a:ext uri="{0D108BD9-81ED-4DB2-BD59-A6C34878D82A}">
                    <a16:rowId xmlns:a16="http://schemas.microsoft.com/office/drawing/2014/main" val="3147588220"/>
                  </a:ext>
                </a:extLst>
              </a:tr>
              <a:tr h="4513866">
                <a:tc>
                  <a:txBody>
                    <a:bodyPr/>
                    <a:lstStyle/>
                    <a:p>
                      <a:r>
                        <a:rPr lang="en-DE" sz="4000" b="1" dirty="0"/>
                        <a:t>Complex</a:t>
                      </a:r>
                    </a:p>
                  </a:txBody>
                  <a:tcPr anchor="ctr">
                    <a:solidFill>
                      <a:schemeClr val="bg2"/>
                    </a:solidFill>
                  </a:tcPr>
                </a:tc>
                <a:tc>
                  <a:txBody>
                    <a:bodyPr/>
                    <a:lstStyle/>
                    <a:p>
                      <a:r>
                        <a:rPr lang="en-DE" sz="4000" b="0" dirty="0"/>
                        <a:t>@StateObject</a:t>
                      </a:r>
                    </a:p>
                  </a:txBody>
                  <a:tcPr anchor="ctr"/>
                </a:tc>
                <a:tc>
                  <a:txBody>
                    <a:bodyPr/>
                    <a:lstStyle/>
                    <a:p>
                      <a:r>
                        <a:rPr lang="en-DE" sz="4000" b="0" dirty="0"/>
                        <a:t>@ObservedObject</a:t>
                      </a:r>
                    </a:p>
                    <a:p>
                      <a:endParaRPr lang="en-DE" sz="4000" b="0" dirty="0"/>
                    </a:p>
                    <a:p>
                      <a:r>
                        <a:rPr lang="en-DE" sz="4000" b="0" dirty="0"/>
                        <a:t>@EnvironmentObject</a:t>
                      </a:r>
                    </a:p>
                  </a:txBody>
                  <a:tcPr anchor="ctr"/>
                </a:tc>
                <a:extLst>
                  <a:ext uri="{0D108BD9-81ED-4DB2-BD59-A6C34878D82A}">
                    <a16:rowId xmlns:a16="http://schemas.microsoft.com/office/drawing/2014/main" val="1738212704"/>
                  </a:ext>
                </a:extLst>
              </a:tr>
            </a:tbl>
          </a:graphicData>
        </a:graphic>
      </p:graphicFrame>
    </p:spTree>
    <p:extLst>
      <p:ext uri="{BB962C8B-B14F-4D97-AF65-F5344CB8AC3E}">
        <p14:creationId xmlns:p14="http://schemas.microsoft.com/office/powerpoint/2010/main" val="8835688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Observable Objects</a:t>
            </a:r>
          </a:p>
        </p:txBody>
      </p:sp>
      <p:sp>
        <p:nvSpPr>
          <p:cNvPr id="3" name="Text Placeholder 2">
            <a:extLst>
              <a:ext uri="{FF2B5EF4-FFF2-40B4-BE49-F238E27FC236}">
                <a16:creationId xmlns:a16="http://schemas.microsoft.com/office/drawing/2014/main" id="{C63EF32A-D22D-E149-8529-8E4CA9D8DF8A}"/>
              </a:ext>
            </a:extLst>
          </p:cNvPr>
          <p:cNvSpPr>
            <a:spLocks noGrp="1"/>
          </p:cNvSpPr>
          <p:nvPr>
            <p:ph type="body" sz="quarter" idx="17"/>
          </p:nvPr>
        </p:nvSpPr>
        <p:spPr>
          <a:xfrm>
            <a:off x="1040074" y="3943349"/>
            <a:ext cx="10223671" cy="7988456"/>
          </a:xfrm>
        </p:spPr>
        <p:txBody>
          <a:bodyPr/>
          <a:lstStyle/>
          <a:p>
            <a:r>
              <a:rPr lang="en-DE" dirty="0"/>
              <a:t>Observable Object Protokoll</a:t>
            </a:r>
          </a:p>
          <a:p>
            <a:endParaRPr lang="en-DE" dirty="0"/>
          </a:p>
          <a:p>
            <a:pPr marL="685800" indent="-685800">
              <a:buFont typeface="Arial" panose="020B0604020202020204" pitchFamily="34" charset="0"/>
              <a:buChar char="•"/>
            </a:pPr>
            <a:r>
              <a:rPr lang="en-DE" dirty="0"/>
              <a:t>Kann in Views observed werden </a:t>
            </a:r>
            <a:r>
              <a:rPr lang="en-DE" sz="4000" dirty="0"/>
              <a:t>(als @ObservedObject, @StateObject, @EnvironmentObject)</a:t>
            </a:r>
          </a:p>
          <a:p>
            <a:pPr marL="685800" indent="-685800">
              <a:buFont typeface="Arial" panose="020B0604020202020204" pitchFamily="34" charset="0"/>
              <a:buChar char="•"/>
            </a:pPr>
            <a:r>
              <a:rPr lang="en-DE" dirty="0"/>
              <a:t>Published events, wenn @Published properties sich ändern</a:t>
            </a:r>
          </a:p>
          <a:p>
            <a:pPr marL="685800" indent="-685800">
              <a:buFont typeface="Arial" panose="020B0604020202020204" pitchFamily="34" charset="0"/>
              <a:buChar char="•"/>
            </a:pPr>
            <a:r>
              <a:rPr lang="en-DE" dirty="0"/>
              <a:t>Class-bound</a:t>
            </a:r>
          </a:p>
        </p:txBody>
      </p:sp>
      <p:sp>
        <p:nvSpPr>
          <p:cNvPr id="4" name="Text Placeholder 3">
            <a:extLst>
              <a:ext uri="{FF2B5EF4-FFF2-40B4-BE49-F238E27FC236}">
                <a16:creationId xmlns:a16="http://schemas.microsoft.com/office/drawing/2014/main" id="{1C15723E-402B-6242-9DEE-B3AD6EBC86E6}"/>
              </a:ext>
            </a:extLst>
          </p:cNvPr>
          <p:cNvSpPr>
            <a:spLocks noGrp="1"/>
          </p:cNvSpPr>
          <p:nvPr>
            <p:ph type="body" sz="quarter" idx="18"/>
          </p:nvPr>
        </p:nvSpPr>
        <p:spPr>
          <a:xfrm>
            <a:off x="12449292" y="3943349"/>
            <a:ext cx="10223671" cy="7475499"/>
          </a:xfrm>
        </p:spPr>
        <p:txBody>
          <a:bodyPr/>
          <a:lstStyle/>
          <a:p>
            <a:r>
              <a:rPr lang="en-DE" dirty="0"/>
              <a:t>@Published</a:t>
            </a:r>
          </a:p>
          <a:p>
            <a:endParaRPr lang="en-DE" dirty="0"/>
          </a:p>
          <a:p>
            <a:pPr marL="685800" indent="-685800">
              <a:buFont typeface="Arial" panose="020B0604020202020204" pitchFamily="34" charset="0"/>
              <a:buChar char="•"/>
            </a:pPr>
            <a:r>
              <a:rPr lang="en-DE" dirty="0"/>
              <a:t>Property wrapped</a:t>
            </a:r>
          </a:p>
          <a:p>
            <a:pPr marL="685800" indent="-685800">
              <a:buFont typeface="Arial" panose="020B0604020202020204" pitchFamily="34" charset="0"/>
              <a:buChar char="•"/>
            </a:pPr>
            <a:r>
              <a:rPr lang="en-DE" dirty="0"/>
              <a:t>Changes werden in Observable Objects automatisch gepublished und führen zu View Updates</a:t>
            </a:r>
          </a:p>
          <a:p>
            <a:pPr marL="685800" indent="-685800">
              <a:buFont typeface="Arial" panose="020B0604020202020204" pitchFamily="34" charset="0"/>
              <a:buChar char="•"/>
            </a:pPr>
            <a:r>
              <a:rPr lang="en-DE" dirty="0"/>
              <a:t>Class-bound</a:t>
            </a:r>
          </a:p>
        </p:txBody>
      </p:sp>
    </p:spTree>
    <p:extLst>
      <p:ext uri="{BB962C8B-B14F-4D97-AF65-F5344CB8AC3E}">
        <p14:creationId xmlns:p14="http://schemas.microsoft.com/office/powerpoint/2010/main" val="264515340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Apple’s MVVM-like approach</a:t>
            </a:r>
          </a:p>
        </p:txBody>
      </p:sp>
      <p:sp>
        <p:nvSpPr>
          <p:cNvPr id="9" name="Text Placeholder 1">
            <a:extLst>
              <a:ext uri="{FF2B5EF4-FFF2-40B4-BE49-F238E27FC236}">
                <a16:creationId xmlns:a16="http://schemas.microsoft.com/office/drawing/2014/main" id="{157D2555-3334-AE4B-BD00-1933089F8DC2}"/>
              </a:ext>
            </a:extLst>
          </p:cNvPr>
          <p:cNvSpPr txBox="1">
            <a:spLocks/>
          </p:cNvSpPr>
          <p:nvPr/>
        </p:nvSpPr>
        <p:spPr>
          <a:xfrm>
            <a:off x="10273855" y="9342668"/>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View</a:t>
            </a:r>
          </a:p>
        </p:txBody>
      </p:sp>
      <p:sp>
        <p:nvSpPr>
          <p:cNvPr id="10" name="Text Placeholder 1">
            <a:extLst>
              <a:ext uri="{FF2B5EF4-FFF2-40B4-BE49-F238E27FC236}">
                <a16:creationId xmlns:a16="http://schemas.microsoft.com/office/drawing/2014/main" id="{C207393E-A74D-614F-A70F-411E95B9DE13}"/>
              </a:ext>
            </a:extLst>
          </p:cNvPr>
          <p:cNvSpPr txBox="1">
            <a:spLocks/>
          </p:cNvSpPr>
          <p:nvPr/>
        </p:nvSpPr>
        <p:spPr>
          <a:xfrm>
            <a:off x="10286555" y="5541801"/>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Store</a:t>
            </a:r>
          </a:p>
        </p:txBody>
      </p:sp>
      <p:cxnSp>
        <p:nvCxnSpPr>
          <p:cNvPr id="11" name="Elbow Connector 10">
            <a:extLst>
              <a:ext uri="{FF2B5EF4-FFF2-40B4-BE49-F238E27FC236}">
                <a16:creationId xmlns:a16="http://schemas.microsoft.com/office/drawing/2014/main" id="{5C3BFBFB-D530-1E45-A6CC-DA10B9320CF0}"/>
              </a:ext>
            </a:extLst>
          </p:cNvPr>
          <p:cNvCxnSpPr>
            <a:cxnSpLocks/>
            <a:stCxn id="9" idx="6"/>
            <a:endCxn id="10" idx="6"/>
          </p:cNvCxnSpPr>
          <p:nvPr/>
        </p:nvCxnSpPr>
        <p:spPr>
          <a:xfrm flipV="1">
            <a:off x="12947637" y="6466014"/>
            <a:ext cx="12700" cy="3800867"/>
          </a:xfrm>
          <a:prstGeom prst="bentConnector3">
            <a:avLst>
              <a:gd name="adj1" fmla="val 13490244"/>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Elbow Connector 11">
            <a:extLst>
              <a:ext uri="{FF2B5EF4-FFF2-40B4-BE49-F238E27FC236}">
                <a16:creationId xmlns:a16="http://schemas.microsoft.com/office/drawing/2014/main" id="{4AD056FC-FE4E-5349-A494-4F6FB55747EC}"/>
              </a:ext>
            </a:extLst>
          </p:cNvPr>
          <p:cNvCxnSpPr>
            <a:cxnSpLocks/>
            <a:stCxn id="10" idx="2"/>
            <a:endCxn id="9" idx="2"/>
          </p:cNvCxnSpPr>
          <p:nvPr/>
        </p:nvCxnSpPr>
        <p:spPr>
          <a:xfrm rot="10800000" flipV="1">
            <a:off x="10273855" y="6466013"/>
            <a:ext cx="12700" cy="3800867"/>
          </a:xfrm>
          <a:prstGeom prst="bentConnector3">
            <a:avLst>
              <a:gd name="adj1" fmla="val 11734150"/>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AE9596BA-B790-164A-8D78-2741D23C5113}"/>
              </a:ext>
            </a:extLst>
          </p:cNvPr>
          <p:cNvSpPr txBox="1"/>
          <p:nvPr/>
        </p:nvSpPr>
        <p:spPr>
          <a:xfrm>
            <a:off x="14851052" y="8108997"/>
            <a:ext cx="1566134"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Action</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FE4D214E-6D71-3348-989E-D0AC03DF84E4}"/>
              </a:ext>
            </a:extLst>
          </p:cNvPr>
          <p:cNvSpPr txBox="1"/>
          <p:nvPr/>
        </p:nvSpPr>
        <p:spPr>
          <a:xfrm>
            <a:off x="5652977" y="6977918"/>
            <a:ext cx="2755563"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GB" sz="4000" dirty="0"/>
              <a:t>o</a:t>
            </a:r>
            <a:r>
              <a:rPr lang="en-DE" sz="4000" dirty="0"/>
              <a:t>n Change:</a:t>
            </a:r>
          </a:p>
          <a:p>
            <a:pPr marL="0" marR="0" indent="0" algn="l" defTabSz="2438338" rtl="0" fontAlgn="auto" latinLnBrk="0" hangingPunct="0">
              <a:lnSpc>
                <a:spcPct val="90000"/>
              </a:lnSpc>
              <a:spcBef>
                <a:spcPts val="4500"/>
              </a:spcBef>
              <a:spcAft>
                <a:spcPts val="0"/>
              </a:spcAft>
              <a:buClrTx/>
              <a:buSzTx/>
              <a:buFontTx/>
              <a:buNone/>
              <a:tabLst/>
            </a:pPr>
            <a:r>
              <a:rPr kumimoji="0" lang="en-DE" sz="4000" b="0" i="0" u="none" strike="noStrike" cap="none" spc="0" normalizeH="0" baseline="0" dirty="0">
                <a:ln>
                  <a:noFill/>
                </a:ln>
                <a:solidFill>
                  <a:srgbClr val="000000"/>
                </a:solidFill>
                <a:effectLst/>
                <a:uFillTx/>
                <a:latin typeface="+mn-lt"/>
                <a:ea typeface="+mn-ea"/>
                <a:cs typeface="+mn-cs"/>
                <a:sym typeface="Helvetica Neue"/>
              </a:rPr>
              <a:t>update</a:t>
            </a:r>
          </a:p>
        </p:txBody>
      </p:sp>
      <p:sp>
        <p:nvSpPr>
          <p:cNvPr id="20" name="Text Placeholder 1">
            <a:extLst>
              <a:ext uri="{FF2B5EF4-FFF2-40B4-BE49-F238E27FC236}">
                <a16:creationId xmlns:a16="http://schemas.microsoft.com/office/drawing/2014/main" id="{C9F49BCA-42D9-C642-8670-2962AC5AF4A5}"/>
              </a:ext>
            </a:extLst>
          </p:cNvPr>
          <p:cNvSpPr txBox="1">
            <a:spLocks/>
          </p:cNvSpPr>
          <p:nvPr/>
        </p:nvSpPr>
        <p:spPr>
          <a:xfrm>
            <a:off x="10286555" y="2769161"/>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a:t>
            </a:r>
          </a:p>
        </p:txBody>
      </p:sp>
      <p:cxnSp>
        <p:nvCxnSpPr>
          <p:cNvPr id="31" name="Straight Arrow Connector 30">
            <a:extLst>
              <a:ext uri="{FF2B5EF4-FFF2-40B4-BE49-F238E27FC236}">
                <a16:creationId xmlns:a16="http://schemas.microsoft.com/office/drawing/2014/main" id="{882C48D2-45C6-0C47-AC72-868061577184}"/>
              </a:ext>
            </a:extLst>
          </p:cNvPr>
          <p:cNvCxnSpPr>
            <a:cxnSpLocks/>
            <a:stCxn id="10" idx="7"/>
            <a:endCxn id="20" idx="5"/>
          </p:cNvCxnSpPr>
          <p:nvPr/>
        </p:nvCxnSpPr>
        <p:spPr>
          <a:xfrm flipV="1">
            <a:off x="12568771" y="4346891"/>
            <a:ext cx="0" cy="1465606"/>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E66BAE91-EB43-E746-B476-E0CCD7F9AC26}"/>
              </a:ext>
            </a:extLst>
          </p:cNvPr>
          <p:cNvCxnSpPr>
            <a:cxnSpLocks/>
            <a:stCxn id="20" idx="3"/>
            <a:endCxn id="10" idx="1"/>
          </p:cNvCxnSpPr>
          <p:nvPr/>
        </p:nvCxnSpPr>
        <p:spPr>
          <a:xfrm>
            <a:off x="10678121" y="4346891"/>
            <a:ext cx="0" cy="1465606"/>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51744D42-BD06-834B-B007-D79DDF351750}"/>
              </a:ext>
            </a:extLst>
          </p:cNvPr>
          <p:cNvSpPr txBox="1"/>
          <p:nvPr/>
        </p:nvSpPr>
        <p:spPr>
          <a:xfrm>
            <a:off x="12953987" y="4617587"/>
            <a:ext cx="1957267"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mutates</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6" name="Oval 35">
            <a:extLst>
              <a:ext uri="{FF2B5EF4-FFF2-40B4-BE49-F238E27FC236}">
                <a16:creationId xmlns:a16="http://schemas.microsoft.com/office/drawing/2014/main" id="{1FF4C2A3-2A10-4144-B220-077E6390340E}"/>
              </a:ext>
            </a:extLst>
          </p:cNvPr>
          <p:cNvSpPr/>
          <p:nvPr/>
        </p:nvSpPr>
        <p:spPr>
          <a:xfrm>
            <a:off x="12377854" y="2714515"/>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7" name="Oval 36">
            <a:extLst>
              <a:ext uri="{FF2B5EF4-FFF2-40B4-BE49-F238E27FC236}">
                <a16:creationId xmlns:a16="http://schemas.microsoft.com/office/drawing/2014/main" id="{CB605C77-F690-A04F-A2A9-8BA2CEA07B0A}"/>
              </a:ext>
            </a:extLst>
          </p:cNvPr>
          <p:cNvSpPr/>
          <p:nvPr/>
        </p:nvSpPr>
        <p:spPr>
          <a:xfrm>
            <a:off x="12288027" y="5526650"/>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8" name="Oval 37">
            <a:extLst>
              <a:ext uri="{FF2B5EF4-FFF2-40B4-BE49-F238E27FC236}">
                <a16:creationId xmlns:a16="http://schemas.microsoft.com/office/drawing/2014/main" id="{22529EF1-FFFA-4647-956E-08085F2F9E0F}"/>
              </a:ext>
            </a:extLst>
          </p:cNvPr>
          <p:cNvSpPr/>
          <p:nvPr/>
        </p:nvSpPr>
        <p:spPr>
          <a:xfrm>
            <a:off x="18172771" y="2393567"/>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9" name="TextBox 38">
            <a:extLst>
              <a:ext uri="{FF2B5EF4-FFF2-40B4-BE49-F238E27FC236}">
                <a16:creationId xmlns:a16="http://schemas.microsoft.com/office/drawing/2014/main" id="{36D55161-D642-F04C-A1C1-0B16FB5541FB}"/>
              </a:ext>
            </a:extLst>
          </p:cNvPr>
          <p:cNvSpPr txBox="1"/>
          <p:nvPr/>
        </p:nvSpPr>
        <p:spPr>
          <a:xfrm>
            <a:off x="19159412" y="1885696"/>
            <a:ext cx="4647106"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Observable Objects</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228082870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1" animBg="1"/>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Structs vs Classes</a:t>
            </a:r>
          </a:p>
        </p:txBody>
      </p:sp>
      <p:sp>
        <p:nvSpPr>
          <p:cNvPr id="3" name="Text Placeholder 2">
            <a:extLst>
              <a:ext uri="{FF2B5EF4-FFF2-40B4-BE49-F238E27FC236}">
                <a16:creationId xmlns:a16="http://schemas.microsoft.com/office/drawing/2014/main" id="{C63EF32A-D22D-E149-8529-8E4CA9D8DF8A}"/>
              </a:ext>
            </a:extLst>
          </p:cNvPr>
          <p:cNvSpPr>
            <a:spLocks noGrp="1"/>
          </p:cNvSpPr>
          <p:nvPr>
            <p:ph type="body" sz="quarter" idx="17"/>
          </p:nvPr>
        </p:nvSpPr>
        <p:spPr>
          <a:xfrm>
            <a:off x="1040074" y="3943349"/>
            <a:ext cx="10223671" cy="7988456"/>
          </a:xfrm>
        </p:spPr>
        <p:txBody>
          <a:bodyPr/>
          <a:lstStyle/>
          <a:p>
            <a:r>
              <a:rPr lang="en-DE" b="1" dirty="0"/>
              <a:t>UIKit</a:t>
            </a:r>
          </a:p>
          <a:p>
            <a:endParaRPr lang="en-DE" dirty="0"/>
          </a:p>
          <a:p>
            <a:pPr marL="685800" indent="-685800">
              <a:buFont typeface="Arial" panose="020B0604020202020204" pitchFamily="34" charset="0"/>
              <a:buChar char="•"/>
            </a:pPr>
            <a:r>
              <a:rPr lang="en-DE" dirty="0"/>
              <a:t>Views / ViewController sind Classes</a:t>
            </a:r>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r>
              <a:rPr lang="en-DE" dirty="0"/>
              <a:t>Interaction Layer sind Classes/Structs</a:t>
            </a:r>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r>
              <a:rPr lang="en-DE" dirty="0"/>
              <a:t>Model sind Structs</a:t>
            </a:r>
          </a:p>
        </p:txBody>
      </p:sp>
      <p:sp>
        <p:nvSpPr>
          <p:cNvPr id="4" name="Text Placeholder 3">
            <a:extLst>
              <a:ext uri="{FF2B5EF4-FFF2-40B4-BE49-F238E27FC236}">
                <a16:creationId xmlns:a16="http://schemas.microsoft.com/office/drawing/2014/main" id="{1C15723E-402B-6242-9DEE-B3AD6EBC86E6}"/>
              </a:ext>
            </a:extLst>
          </p:cNvPr>
          <p:cNvSpPr>
            <a:spLocks noGrp="1"/>
          </p:cNvSpPr>
          <p:nvPr>
            <p:ph type="body" sz="quarter" idx="18"/>
          </p:nvPr>
        </p:nvSpPr>
        <p:spPr>
          <a:xfrm>
            <a:off x="12449292" y="3943349"/>
            <a:ext cx="10223671" cy="7475499"/>
          </a:xfrm>
        </p:spPr>
        <p:txBody>
          <a:bodyPr/>
          <a:lstStyle/>
          <a:p>
            <a:r>
              <a:rPr lang="en-DE" b="1" dirty="0"/>
              <a:t>SwiftUI (Apple’s approach)</a:t>
            </a:r>
          </a:p>
          <a:p>
            <a:endParaRPr lang="en-DE" dirty="0"/>
          </a:p>
          <a:p>
            <a:pPr marL="685800" indent="-685800">
              <a:buFont typeface="Arial" panose="020B0604020202020204" pitchFamily="34" charset="0"/>
              <a:buChar char="•"/>
            </a:pPr>
            <a:r>
              <a:rPr lang="en-DE" dirty="0"/>
              <a:t>Views sind Structs</a:t>
            </a:r>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r>
              <a:rPr lang="en-DE" dirty="0"/>
              <a:t>Interaction Layer sind Classes</a:t>
            </a:r>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endParaRPr lang="en-DE" dirty="0"/>
          </a:p>
          <a:p>
            <a:pPr marL="685800" indent="-685800">
              <a:buFont typeface="Arial" panose="020B0604020202020204" pitchFamily="34" charset="0"/>
              <a:buChar char="•"/>
            </a:pPr>
            <a:r>
              <a:rPr lang="en-DE" dirty="0"/>
              <a:t>Model sind Classes / basic data types</a:t>
            </a:r>
          </a:p>
        </p:txBody>
      </p:sp>
    </p:spTree>
    <p:extLst>
      <p:ext uri="{BB962C8B-B14F-4D97-AF65-F5344CB8AC3E}">
        <p14:creationId xmlns:p14="http://schemas.microsoft.com/office/powerpoint/2010/main" val="256070893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2C101-3335-A843-A922-EDE3B1349A81}"/>
              </a:ext>
            </a:extLst>
          </p:cNvPr>
          <p:cNvSpPr>
            <a:spLocks noGrp="1"/>
          </p:cNvSpPr>
          <p:nvPr>
            <p:ph type="body" sz="half" idx="13"/>
          </p:nvPr>
        </p:nvSpPr>
        <p:spPr/>
        <p:txBody>
          <a:bodyPr/>
          <a:lstStyle/>
          <a:p>
            <a:r>
              <a:rPr lang="en-DE" sz="9600" dirty="0"/>
              <a:t>Apples Store approach</a:t>
            </a:r>
          </a:p>
        </p:txBody>
      </p:sp>
      <p:sp>
        <p:nvSpPr>
          <p:cNvPr id="3" name="Text Placeholder 2">
            <a:extLst>
              <a:ext uri="{FF2B5EF4-FFF2-40B4-BE49-F238E27FC236}">
                <a16:creationId xmlns:a16="http://schemas.microsoft.com/office/drawing/2014/main" id="{1B4C50F9-C064-5F4C-A6A2-DEC8B860D3FA}"/>
              </a:ext>
            </a:extLst>
          </p:cNvPr>
          <p:cNvSpPr>
            <a:spLocks noGrp="1"/>
          </p:cNvSpPr>
          <p:nvPr>
            <p:ph type="body" idx="15"/>
          </p:nvPr>
        </p:nvSpPr>
        <p:spPr/>
        <p:txBody>
          <a:bodyPr/>
          <a:lstStyle/>
          <a:p>
            <a:pPr algn="ctr"/>
            <a:r>
              <a:rPr lang="en-DE" sz="9600" dirty="0">
                <a:solidFill>
                  <a:schemeClr val="bg1"/>
                </a:solidFill>
              </a:rPr>
              <a:t>Demo time</a:t>
            </a:r>
          </a:p>
        </p:txBody>
      </p:sp>
    </p:spTree>
    <p:extLst>
      <p:ext uri="{BB962C8B-B14F-4D97-AF65-F5344CB8AC3E}">
        <p14:creationId xmlns:p14="http://schemas.microsoft.com/office/powerpoint/2010/main" val="16439631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54115" y="1091846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6840081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13" name="Text Placeholder 2">
            <a:extLst>
              <a:ext uri="{FF2B5EF4-FFF2-40B4-BE49-F238E27FC236}">
                <a16:creationId xmlns:a16="http://schemas.microsoft.com/office/drawing/2014/main" id="{7CEF7DCD-06FD-2548-B34E-9EA7A4722FA9}"/>
              </a:ext>
            </a:extLst>
          </p:cNvPr>
          <p:cNvSpPr txBox="1">
            <a:spLocks/>
          </p:cNvSpPr>
          <p:nvPr/>
        </p:nvSpPr>
        <p:spPr>
          <a:xfrm>
            <a:off x="9280770" y="6858000"/>
            <a:ext cx="10223671" cy="5483954"/>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endParaRPr lang="en-DE" sz="4400" dirty="0"/>
          </a:p>
          <a:p>
            <a:pPr marL="685800" indent="-685800" hangingPunct="1">
              <a:buFont typeface="Arial" panose="020B0604020202020204" pitchFamily="34" charset="0"/>
              <a:buChar char="•"/>
            </a:pPr>
            <a:r>
              <a:rPr lang="en-DE" sz="4400" dirty="0"/>
              <a:t>Views reagieren auf Changes im Model Layer</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r>
              <a:rPr lang="en-DE" sz="4400" dirty="0"/>
              <a:t>View mapped Model -&gt; View Data</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r>
              <a:rPr lang="en-DE" sz="4400" dirty="0"/>
              <a:t>Stores können “geteilt” werden</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endParaRPr lang="en-DE" sz="4400" dirty="0"/>
          </a:p>
        </p:txBody>
      </p:sp>
    </p:spTree>
    <p:extLst>
      <p:ext uri="{BB962C8B-B14F-4D97-AF65-F5344CB8AC3E}">
        <p14:creationId xmlns:p14="http://schemas.microsoft.com/office/powerpoint/2010/main" val="30763959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54115" y="1091846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378042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9210530" y="3526765"/>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12869371" y="486491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3" name="Text Placeholder 2">
            <a:extLst>
              <a:ext uri="{FF2B5EF4-FFF2-40B4-BE49-F238E27FC236}">
                <a16:creationId xmlns:a16="http://schemas.microsoft.com/office/drawing/2014/main" id="{8F8B040A-86EA-B147-BD19-92AC82989F05}"/>
              </a:ext>
            </a:extLst>
          </p:cNvPr>
          <p:cNvSpPr txBox="1">
            <a:spLocks/>
          </p:cNvSpPr>
          <p:nvPr/>
        </p:nvSpPr>
        <p:spPr>
          <a:xfrm>
            <a:off x="9280770" y="7346563"/>
            <a:ext cx="10223671" cy="5483954"/>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endParaRPr lang="en-DE" sz="4400" dirty="0"/>
          </a:p>
          <a:p>
            <a:pPr marL="685800" indent="-685800" hangingPunct="1">
              <a:buFont typeface="Arial" panose="020B0604020202020204" pitchFamily="34" charset="0"/>
              <a:buChar char="•"/>
            </a:pPr>
            <a:r>
              <a:rPr lang="en-DE" sz="4400" dirty="0"/>
              <a:t>Stores werden in Views injected</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r>
              <a:rPr lang="en-DE" sz="4400" dirty="0"/>
              <a:t>Sind globale Stores singletons? Brauchen wir einen Store Store? </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r>
              <a:rPr lang="en-DE" sz="4400" dirty="0"/>
              <a:t>Dependencies nicht an einem zentralen Ort definiert</a:t>
            </a:r>
          </a:p>
          <a:p>
            <a:pPr marL="685800" indent="-685800" hangingPunct="1">
              <a:buFont typeface="Arial" panose="020B0604020202020204" pitchFamily="34" charset="0"/>
              <a:buChar char="•"/>
            </a:pPr>
            <a:endParaRPr lang="en-DE" sz="4400" dirty="0"/>
          </a:p>
          <a:p>
            <a:pPr marL="685800" indent="-685800" hangingPunct="1">
              <a:buFont typeface="Arial" panose="020B0604020202020204" pitchFamily="34" charset="0"/>
              <a:buChar char="•"/>
            </a:pPr>
            <a:endParaRPr lang="en-DE" sz="4400" dirty="0"/>
          </a:p>
        </p:txBody>
      </p:sp>
    </p:spTree>
    <p:extLst>
      <p:ext uri="{BB962C8B-B14F-4D97-AF65-F5344CB8AC3E}">
        <p14:creationId xmlns:p14="http://schemas.microsoft.com/office/powerpoint/2010/main" val="2148966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8584E3-A832-0740-992D-10E24582ACF2}"/>
              </a:ext>
            </a:extLst>
          </p:cNvPr>
          <p:cNvSpPr>
            <a:spLocks noGrp="1"/>
          </p:cNvSpPr>
          <p:nvPr>
            <p:ph type="body" sz="quarter" idx="18"/>
          </p:nvPr>
        </p:nvSpPr>
        <p:spPr>
          <a:xfrm>
            <a:off x="9275232" y="9004034"/>
            <a:ext cx="6149251" cy="1719265"/>
          </a:xfrm>
        </p:spPr>
        <p:txBody>
          <a:bodyPr/>
          <a:lstStyle/>
          <a:p>
            <a:r>
              <a:rPr lang="en-DE" dirty="0"/>
              <a:t>Learnings</a:t>
            </a:r>
          </a:p>
        </p:txBody>
      </p:sp>
      <p:sp>
        <p:nvSpPr>
          <p:cNvPr id="8" name="Text Placeholder 7">
            <a:extLst>
              <a:ext uri="{FF2B5EF4-FFF2-40B4-BE49-F238E27FC236}">
                <a16:creationId xmlns:a16="http://schemas.microsoft.com/office/drawing/2014/main" id="{97E134BA-D2AA-254A-A7D9-B8B75C4B579A}"/>
              </a:ext>
            </a:extLst>
          </p:cNvPr>
          <p:cNvSpPr>
            <a:spLocks noGrp="1"/>
          </p:cNvSpPr>
          <p:nvPr>
            <p:ph type="body" sz="quarter" idx="19"/>
          </p:nvPr>
        </p:nvSpPr>
        <p:spPr/>
        <p:txBody>
          <a:bodyPr/>
          <a:lstStyle/>
          <a:p>
            <a:r>
              <a:rPr lang="en-DE" dirty="0"/>
              <a:t>MVVM, MVI, RFP und Bindings</a:t>
            </a:r>
          </a:p>
        </p:txBody>
      </p:sp>
      <p:sp>
        <p:nvSpPr>
          <p:cNvPr id="10" name="Text Placeholder 9">
            <a:extLst>
              <a:ext uri="{FF2B5EF4-FFF2-40B4-BE49-F238E27FC236}">
                <a16:creationId xmlns:a16="http://schemas.microsoft.com/office/drawing/2014/main" id="{6AF951A5-906C-CA43-B2FD-08065BAED260}"/>
              </a:ext>
            </a:extLst>
          </p:cNvPr>
          <p:cNvSpPr>
            <a:spLocks noGrp="1"/>
          </p:cNvSpPr>
          <p:nvPr>
            <p:ph type="body" sz="quarter" idx="21"/>
          </p:nvPr>
        </p:nvSpPr>
        <p:spPr/>
        <p:txBody>
          <a:bodyPr/>
          <a:lstStyle/>
          <a:p>
            <a:r>
              <a:rPr lang="en-DE" dirty="0"/>
              <a:t>Unidirectional dataflow</a:t>
            </a:r>
          </a:p>
        </p:txBody>
      </p:sp>
      <p:sp>
        <p:nvSpPr>
          <p:cNvPr id="12" name="Text Placeholder 11">
            <a:extLst>
              <a:ext uri="{FF2B5EF4-FFF2-40B4-BE49-F238E27FC236}">
                <a16:creationId xmlns:a16="http://schemas.microsoft.com/office/drawing/2014/main" id="{122B613C-AAF0-8B45-92B8-8E5A3066103E}"/>
              </a:ext>
            </a:extLst>
          </p:cNvPr>
          <p:cNvSpPr>
            <a:spLocks noGrp="1"/>
          </p:cNvSpPr>
          <p:nvPr>
            <p:ph type="body" sz="quarter" idx="23"/>
          </p:nvPr>
        </p:nvSpPr>
        <p:spPr/>
        <p:txBody>
          <a:bodyPr/>
          <a:lstStyle/>
          <a:p>
            <a:r>
              <a:rPr lang="en-DE" dirty="0"/>
              <a:t>7 Monate SwiftUI in Production</a:t>
            </a:r>
          </a:p>
        </p:txBody>
      </p:sp>
      <p:sp>
        <p:nvSpPr>
          <p:cNvPr id="14" name="Text Placeholder 13">
            <a:extLst>
              <a:ext uri="{FF2B5EF4-FFF2-40B4-BE49-F238E27FC236}">
                <a16:creationId xmlns:a16="http://schemas.microsoft.com/office/drawing/2014/main" id="{A6B00B92-EB44-AA47-A0D3-9718D29E1F4F}"/>
              </a:ext>
            </a:extLst>
          </p:cNvPr>
          <p:cNvSpPr>
            <a:spLocks noGrp="1"/>
          </p:cNvSpPr>
          <p:nvPr>
            <p:ph type="body" sz="quarter" idx="25"/>
          </p:nvPr>
        </p:nvSpPr>
        <p:spPr/>
        <p:txBody>
          <a:bodyPr/>
          <a:lstStyle/>
          <a:p>
            <a:r>
              <a:rPr lang="en-DE" dirty="0"/>
              <a:t>Eine kurze Reise durch den UIKit Dataflow</a:t>
            </a:r>
          </a:p>
        </p:txBody>
      </p:sp>
      <p:sp>
        <p:nvSpPr>
          <p:cNvPr id="16" name="Text Placeholder 15">
            <a:extLst>
              <a:ext uri="{FF2B5EF4-FFF2-40B4-BE49-F238E27FC236}">
                <a16:creationId xmlns:a16="http://schemas.microsoft.com/office/drawing/2014/main" id="{C2387F5C-08B0-6E41-B88C-FA4656ED0FCD}"/>
              </a:ext>
            </a:extLst>
          </p:cNvPr>
          <p:cNvSpPr>
            <a:spLocks noGrp="1"/>
          </p:cNvSpPr>
          <p:nvPr>
            <p:ph type="body" sz="quarter" idx="27"/>
          </p:nvPr>
        </p:nvSpPr>
        <p:spPr/>
        <p:txBody>
          <a:bodyPr/>
          <a:lstStyle/>
          <a:p>
            <a:r>
              <a:rPr lang="en-DE" dirty="0"/>
              <a:t>Ein Lied über Freudetränen und Bauchschmerzen</a:t>
            </a:r>
          </a:p>
        </p:txBody>
      </p:sp>
      <p:sp>
        <p:nvSpPr>
          <p:cNvPr id="18" name="Text Placeholder 17">
            <a:extLst>
              <a:ext uri="{FF2B5EF4-FFF2-40B4-BE49-F238E27FC236}">
                <a16:creationId xmlns:a16="http://schemas.microsoft.com/office/drawing/2014/main" id="{0FDDADDB-2B34-374A-9A20-C7DFDAB8CE39}"/>
              </a:ext>
            </a:extLst>
          </p:cNvPr>
          <p:cNvSpPr>
            <a:spLocks noGrp="1"/>
          </p:cNvSpPr>
          <p:nvPr>
            <p:ph type="body" sz="quarter" idx="29"/>
          </p:nvPr>
        </p:nvSpPr>
        <p:spPr/>
        <p:txBody>
          <a:bodyPr/>
          <a:lstStyle/>
          <a:p>
            <a:r>
              <a:rPr lang="en-DE" dirty="0"/>
              <a:t>Reactive architecture und ihre Prinzipien</a:t>
            </a:r>
          </a:p>
        </p:txBody>
      </p:sp>
      <p:sp>
        <p:nvSpPr>
          <p:cNvPr id="20" name="Text Placeholder 19">
            <a:extLst>
              <a:ext uri="{FF2B5EF4-FFF2-40B4-BE49-F238E27FC236}">
                <a16:creationId xmlns:a16="http://schemas.microsoft.com/office/drawing/2014/main" id="{75CACDC8-B5B0-334A-9CA7-4D6876E2DB38}"/>
              </a:ext>
            </a:extLst>
          </p:cNvPr>
          <p:cNvSpPr>
            <a:spLocks noGrp="1"/>
          </p:cNvSpPr>
          <p:nvPr>
            <p:ph type="body" sz="quarter" idx="31"/>
          </p:nvPr>
        </p:nvSpPr>
        <p:spPr/>
        <p:txBody>
          <a:bodyPr/>
          <a:lstStyle/>
          <a:p>
            <a:r>
              <a:rPr lang="en-DE" dirty="0"/>
              <a:t>Agenda</a:t>
            </a:r>
          </a:p>
        </p:txBody>
      </p:sp>
      <p:sp>
        <p:nvSpPr>
          <p:cNvPr id="24" name="Text Placeholder 6">
            <a:extLst>
              <a:ext uri="{FF2B5EF4-FFF2-40B4-BE49-F238E27FC236}">
                <a16:creationId xmlns:a16="http://schemas.microsoft.com/office/drawing/2014/main" id="{5CC76F54-05E5-CD4F-A027-8196BE59A151}"/>
              </a:ext>
            </a:extLst>
          </p:cNvPr>
          <p:cNvSpPr txBox="1">
            <a:spLocks/>
          </p:cNvSpPr>
          <p:nvPr/>
        </p:nvSpPr>
        <p:spPr>
          <a:xfrm>
            <a:off x="9275231" y="1398241"/>
            <a:ext cx="9181211"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Retrospektive</a:t>
            </a:r>
          </a:p>
        </p:txBody>
      </p:sp>
      <p:sp>
        <p:nvSpPr>
          <p:cNvPr id="25" name="Text Placeholder 6">
            <a:extLst>
              <a:ext uri="{FF2B5EF4-FFF2-40B4-BE49-F238E27FC236}">
                <a16:creationId xmlns:a16="http://schemas.microsoft.com/office/drawing/2014/main" id="{BF1EB5DD-19D8-AF43-BAF7-4428CC689F96}"/>
              </a:ext>
            </a:extLst>
          </p:cNvPr>
          <p:cNvSpPr txBox="1">
            <a:spLocks/>
          </p:cNvSpPr>
          <p:nvPr/>
        </p:nvSpPr>
        <p:spPr>
          <a:xfrm>
            <a:off x="9275229" y="5138735"/>
            <a:ext cx="13945717"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SwiftUI Dataflow</a:t>
            </a:r>
          </a:p>
        </p:txBody>
      </p:sp>
      <p:sp>
        <p:nvSpPr>
          <p:cNvPr id="27" name="Oval 26">
            <a:extLst>
              <a:ext uri="{FF2B5EF4-FFF2-40B4-BE49-F238E27FC236}">
                <a16:creationId xmlns:a16="http://schemas.microsoft.com/office/drawing/2014/main" id="{FC5C037C-E2DE-0C49-A7A7-AB6BDD03154A}"/>
              </a:ext>
            </a:extLst>
          </p:cNvPr>
          <p:cNvSpPr/>
          <p:nvPr/>
        </p:nvSpPr>
        <p:spPr>
          <a:xfrm>
            <a:off x="16927552" y="1398241"/>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29" name="Picture 28">
            <a:extLst>
              <a:ext uri="{FF2B5EF4-FFF2-40B4-BE49-F238E27FC236}">
                <a16:creationId xmlns:a16="http://schemas.microsoft.com/office/drawing/2014/main" id="{46AF3523-E716-0847-8F57-0A4E1D518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6524" y="9141427"/>
            <a:ext cx="4114438" cy="4114438"/>
          </a:xfrm>
          <a:prstGeom prst="rect">
            <a:avLst/>
          </a:prstGeom>
        </p:spPr>
      </p:pic>
    </p:spTree>
    <p:extLst>
      <p:ext uri="{BB962C8B-B14F-4D97-AF65-F5344CB8AC3E}">
        <p14:creationId xmlns:p14="http://schemas.microsoft.com/office/powerpoint/2010/main" val="29107427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54115" y="1091846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133086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8565160" y="3510171"/>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Testability</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3228141"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3" name="Text Placeholder 2">
            <a:extLst>
              <a:ext uri="{FF2B5EF4-FFF2-40B4-BE49-F238E27FC236}">
                <a16:creationId xmlns:a16="http://schemas.microsoft.com/office/drawing/2014/main" id="{052AA313-6DFF-8B4E-9677-D816F1840DBF}"/>
              </a:ext>
            </a:extLst>
          </p:cNvPr>
          <p:cNvSpPr txBox="1">
            <a:spLocks/>
          </p:cNvSpPr>
          <p:nvPr/>
        </p:nvSpPr>
        <p:spPr>
          <a:xfrm>
            <a:off x="9280770" y="6134570"/>
            <a:ext cx="10223671" cy="5483954"/>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685800" indent="-685800" hangingPunct="1">
              <a:buFont typeface="Arial" panose="020B0604020202020204" pitchFamily="34" charset="0"/>
              <a:buChar char="•"/>
            </a:pPr>
            <a:r>
              <a:rPr lang="en-DE" sz="4400" dirty="0"/>
              <a:t>Was tun, wenn mehrere Datenquellen kombiniert werden müssen? </a:t>
            </a:r>
          </a:p>
          <a:p>
            <a:pPr marL="685800" indent="-685800" hangingPunct="1">
              <a:buFont typeface="Arial" panose="020B0604020202020204" pitchFamily="34" charset="0"/>
              <a:buChar char="•"/>
            </a:pPr>
            <a:r>
              <a:rPr lang="en-DE" sz="4400" dirty="0"/>
              <a:t>Mapping Model -&gt; View Data in Views</a:t>
            </a:r>
          </a:p>
          <a:p>
            <a:pPr marL="685800" indent="-685800" hangingPunct="1">
              <a:buFont typeface="Arial" panose="020B0604020202020204" pitchFamily="34" charset="0"/>
              <a:buChar char="•"/>
            </a:pPr>
            <a:r>
              <a:rPr lang="en-DE" sz="4400" dirty="0"/>
              <a:t>Durch Bindings direkte State Mutationen ohne Action möglich</a:t>
            </a:r>
          </a:p>
        </p:txBody>
      </p:sp>
    </p:spTree>
    <p:extLst>
      <p:ext uri="{BB962C8B-B14F-4D97-AF65-F5344CB8AC3E}">
        <p14:creationId xmlns:p14="http://schemas.microsoft.com/office/powerpoint/2010/main" val="41623265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Binding breaks unidirectional dataflow</a:t>
            </a:r>
          </a:p>
        </p:txBody>
      </p:sp>
      <p:sp>
        <p:nvSpPr>
          <p:cNvPr id="9" name="Text Placeholder 1">
            <a:extLst>
              <a:ext uri="{FF2B5EF4-FFF2-40B4-BE49-F238E27FC236}">
                <a16:creationId xmlns:a16="http://schemas.microsoft.com/office/drawing/2014/main" id="{157D2555-3334-AE4B-BD00-1933089F8DC2}"/>
              </a:ext>
            </a:extLst>
          </p:cNvPr>
          <p:cNvSpPr txBox="1">
            <a:spLocks/>
          </p:cNvSpPr>
          <p:nvPr/>
        </p:nvSpPr>
        <p:spPr>
          <a:xfrm>
            <a:off x="10273855" y="9342668"/>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View</a:t>
            </a:r>
          </a:p>
        </p:txBody>
      </p:sp>
      <p:sp>
        <p:nvSpPr>
          <p:cNvPr id="10" name="Text Placeholder 1">
            <a:extLst>
              <a:ext uri="{FF2B5EF4-FFF2-40B4-BE49-F238E27FC236}">
                <a16:creationId xmlns:a16="http://schemas.microsoft.com/office/drawing/2014/main" id="{C207393E-A74D-614F-A70F-411E95B9DE13}"/>
              </a:ext>
            </a:extLst>
          </p:cNvPr>
          <p:cNvSpPr txBox="1">
            <a:spLocks/>
          </p:cNvSpPr>
          <p:nvPr/>
        </p:nvSpPr>
        <p:spPr>
          <a:xfrm>
            <a:off x="10286555" y="5541801"/>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Store</a:t>
            </a:r>
          </a:p>
        </p:txBody>
      </p:sp>
      <p:cxnSp>
        <p:nvCxnSpPr>
          <p:cNvPr id="11" name="Elbow Connector 10">
            <a:extLst>
              <a:ext uri="{FF2B5EF4-FFF2-40B4-BE49-F238E27FC236}">
                <a16:creationId xmlns:a16="http://schemas.microsoft.com/office/drawing/2014/main" id="{5C3BFBFB-D530-1E45-A6CC-DA10B9320CF0}"/>
              </a:ext>
            </a:extLst>
          </p:cNvPr>
          <p:cNvCxnSpPr>
            <a:cxnSpLocks/>
            <a:stCxn id="9" idx="6"/>
            <a:endCxn id="10" idx="6"/>
          </p:cNvCxnSpPr>
          <p:nvPr/>
        </p:nvCxnSpPr>
        <p:spPr>
          <a:xfrm flipV="1">
            <a:off x="12947637" y="6466014"/>
            <a:ext cx="12700" cy="3800867"/>
          </a:xfrm>
          <a:prstGeom prst="bentConnector3">
            <a:avLst>
              <a:gd name="adj1" fmla="val 13490244"/>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Elbow Connector 11">
            <a:extLst>
              <a:ext uri="{FF2B5EF4-FFF2-40B4-BE49-F238E27FC236}">
                <a16:creationId xmlns:a16="http://schemas.microsoft.com/office/drawing/2014/main" id="{4AD056FC-FE4E-5349-A494-4F6FB55747EC}"/>
              </a:ext>
            </a:extLst>
          </p:cNvPr>
          <p:cNvCxnSpPr>
            <a:cxnSpLocks/>
            <a:stCxn id="10" idx="2"/>
            <a:endCxn id="9" idx="2"/>
          </p:cNvCxnSpPr>
          <p:nvPr/>
        </p:nvCxnSpPr>
        <p:spPr>
          <a:xfrm rot="10800000" flipV="1">
            <a:off x="10273855" y="6466013"/>
            <a:ext cx="12700" cy="3800867"/>
          </a:xfrm>
          <a:prstGeom prst="bentConnector3">
            <a:avLst>
              <a:gd name="adj1" fmla="val 11734150"/>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AE9596BA-B790-164A-8D78-2741D23C5113}"/>
              </a:ext>
            </a:extLst>
          </p:cNvPr>
          <p:cNvSpPr txBox="1"/>
          <p:nvPr/>
        </p:nvSpPr>
        <p:spPr>
          <a:xfrm>
            <a:off x="14851052" y="8108997"/>
            <a:ext cx="1566134"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Action</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4" name="TextBox 13">
            <a:extLst>
              <a:ext uri="{FF2B5EF4-FFF2-40B4-BE49-F238E27FC236}">
                <a16:creationId xmlns:a16="http://schemas.microsoft.com/office/drawing/2014/main" id="{FE4D214E-6D71-3348-989E-D0AC03DF84E4}"/>
              </a:ext>
            </a:extLst>
          </p:cNvPr>
          <p:cNvSpPr txBox="1"/>
          <p:nvPr/>
        </p:nvSpPr>
        <p:spPr>
          <a:xfrm>
            <a:off x="5652977" y="6977918"/>
            <a:ext cx="2755563" cy="23647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GB" sz="4000" dirty="0"/>
              <a:t>o</a:t>
            </a:r>
            <a:r>
              <a:rPr lang="en-DE" sz="4000" dirty="0"/>
              <a:t>n Change:</a:t>
            </a:r>
          </a:p>
          <a:p>
            <a:pPr marL="0" marR="0" indent="0" algn="l" defTabSz="2438338" rtl="0" fontAlgn="auto" latinLnBrk="0" hangingPunct="0">
              <a:lnSpc>
                <a:spcPct val="90000"/>
              </a:lnSpc>
              <a:spcBef>
                <a:spcPts val="4500"/>
              </a:spcBef>
              <a:spcAft>
                <a:spcPts val="0"/>
              </a:spcAft>
              <a:buClrTx/>
              <a:buSzTx/>
              <a:buFontTx/>
              <a:buNone/>
              <a:tabLst/>
            </a:pPr>
            <a:r>
              <a:rPr kumimoji="0" lang="en-DE" sz="4000" b="0" i="0" u="none" strike="noStrike" cap="none" spc="0" normalizeH="0" baseline="0" dirty="0">
                <a:ln>
                  <a:noFill/>
                </a:ln>
                <a:solidFill>
                  <a:srgbClr val="000000"/>
                </a:solidFill>
                <a:effectLst/>
                <a:uFillTx/>
                <a:latin typeface="+mn-lt"/>
                <a:ea typeface="+mn-ea"/>
                <a:cs typeface="+mn-cs"/>
                <a:sym typeface="Helvetica Neue"/>
              </a:rPr>
              <a:t>update</a:t>
            </a:r>
          </a:p>
        </p:txBody>
      </p:sp>
      <p:sp>
        <p:nvSpPr>
          <p:cNvPr id="20" name="Text Placeholder 1">
            <a:extLst>
              <a:ext uri="{FF2B5EF4-FFF2-40B4-BE49-F238E27FC236}">
                <a16:creationId xmlns:a16="http://schemas.microsoft.com/office/drawing/2014/main" id="{C9F49BCA-42D9-C642-8670-2962AC5AF4A5}"/>
              </a:ext>
            </a:extLst>
          </p:cNvPr>
          <p:cNvSpPr txBox="1">
            <a:spLocks/>
          </p:cNvSpPr>
          <p:nvPr/>
        </p:nvSpPr>
        <p:spPr>
          <a:xfrm>
            <a:off x="10286555" y="2769161"/>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a:t>
            </a:r>
          </a:p>
        </p:txBody>
      </p:sp>
      <p:cxnSp>
        <p:nvCxnSpPr>
          <p:cNvPr id="31" name="Straight Arrow Connector 30">
            <a:extLst>
              <a:ext uri="{FF2B5EF4-FFF2-40B4-BE49-F238E27FC236}">
                <a16:creationId xmlns:a16="http://schemas.microsoft.com/office/drawing/2014/main" id="{882C48D2-45C6-0C47-AC72-868061577184}"/>
              </a:ext>
            </a:extLst>
          </p:cNvPr>
          <p:cNvCxnSpPr>
            <a:cxnSpLocks/>
            <a:stCxn id="10" idx="7"/>
            <a:endCxn id="20" idx="5"/>
          </p:cNvCxnSpPr>
          <p:nvPr/>
        </p:nvCxnSpPr>
        <p:spPr>
          <a:xfrm flipV="1">
            <a:off x="12568771" y="4346891"/>
            <a:ext cx="0" cy="1465606"/>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Straight Arrow Connector 31">
            <a:extLst>
              <a:ext uri="{FF2B5EF4-FFF2-40B4-BE49-F238E27FC236}">
                <a16:creationId xmlns:a16="http://schemas.microsoft.com/office/drawing/2014/main" id="{E66BAE91-EB43-E746-B476-E0CCD7F9AC26}"/>
              </a:ext>
            </a:extLst>
          </p:cNvPr>
          <p:cNvCxnSpPr>
            <a:cxnSpLocks/>
            <a:stCxn id="20" idx="3"/>
            <a:endCxn id="10" idx="1"/>
          </p:cNvCxnSpPr>
          <p:nvPr/>
        </p:nvCxnSpPr>
        <p:spPr>
          <a:xfrm>
            <a:off x="10678121" y="4346891"/>
            <a:ext cx="0" cy="1465606"/>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TextBox 34">
            <a:extLst>
              <a:ext uri="{FF2B5EF4-FFF2-40B4-BE49-F238E27FC236}">
                <a16:creationId xmlns:a16="http://schemas.microsoft.com/office/drawing/2014/main" id="{51744D42-BD06-834B-B007-D79DDF351750}"/>
              </a:ext>
            </a:extLst>
          </p:cNvPr>
          <p:cNvSpPr txBox="1"/>
          <p:nvPr/>
        </p:nvSpPr>
        <p:spPr>
          <a:xfrm>
            <a:off x="12953987" y="4617587"/>
            <a:ext cx="1957267"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mutates</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6" name="Oval 35">
            <a:extLst>
              <a:ext uri="{FF2B5EF4-FFF2-40B4-BE49-F238E27FC236}">
                <a16:creationId xmlns:a16="http://schemas.microsoft.com/office/drawing/2014/main" id="{1FF4C2A3-2A10-4144-B220-077E6390340E}"/>
              </a:ext>
            </a:extLst>
          </p:cNvPr>
          <p:cNvSpPr/>
          <p:nvPr/>
        </p:nvSpPr>
        <p:spPr>
          <a:xfrm>
            <a:off x="12377854" y="2714515"/>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7" name="Oval 36">
            <a:extLst>
              <a:ext uri="{FF2B5EF4-FFF2-40B4-BE49-F238E27FC236}">
                <a16:creationId xmlns:a16="http://schemas.microsoft.com/office/drawing/2014/main" id="{CB605C77-F690-A04F-A2A9-8BA2CEA07B0A}"/>
              </a:ext>
            </a:extLst>
          </p:cNvPr>
          <p:cNvSpPr/>
          <p:nvPr/>
        </p:nvSpPr>
        <p:spPr>
          <a:xfrm>
            <a:off x="12288027" y="5526650"/>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8" name="Oval 37">
            <a:extLst>
              <a:ext uri="{FF2B5EF4-FFF2-40B4-BE49-F238E27FC236}">
                <a16:creationId xmlns:a16="http://schemas.microsoft.com/office/drawing/2014/main" id="{22529EF1-FFFA-4647-956E-08085F2F9E0F}"/>
              </a:ext>
            </a:extLst>
          </p:cNvPr>
          <p:cNvSpPr/>
          <p:nvPr/>
        </p:nvSpPr>
        <p:spPr>
          <a:xfrm>
            <a:off x="18172771" y="2393567"/>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9" name="TextBox 38">
            <a:extLst>
              <a:ext uri="{FF2B5EF4-FFF2-40B4-BE49-F238E27FC236}">
                <a16:creationId xmlns:a16="http://schemas.microsoft.com/office/drawing/2014/main" id="{36D55161-D642-F04C-A1C1-0B16FB5541FB}"/>
              </a:ext>
            </a:extLst>
          </p:cNvPr>
          <p:cNvSpPr txBox="1"/>
          <p:nvPr/>
        </p:nvSpPr>
        <p:spPr>
          <a:xfrm>
            <a:off x="19159412" y="1885696"/>
            <a:ext cx="4647106"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Observable Objects</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7" name="Elbow Connector 16">
            <a:extLst>
              <a:ext uri="{FF2B5EF4-FFF2-40B4-BE49-F238E27FC236}">
                <a16:creationId xmlns:a16="http://schemas.microsoft.com/office/drawing/2014/main" id="{6A3E1DC8-F34A-8B49-B7BD-3465AE9D906E}"/>
              </a:ext>
            </a:extLst>
          </p:cNvPr>
          <p:cNvCxnSpPr>
            <a:cxnSpLocks/>
            <a:stCxn id="9" idx="0"/>
            <a:endCxn id="20" idx="2"/>
          </p:cNvCxnSpPr>
          <p:nvPr/>
        </p:nvCxnSpPr>
        <p:spPr>
          <a:xfrm rot="16200000" flipV="1">
            <a:off x="8124004" y="5855925"/>
            <a:ext cx="5649294" cy="1324191"/>
          </a:xfrm>
          <a:prstGeom prst="bentConnector4">
            <a:avLst>
              <a:gd name="adj1" fmla="val 20502"/>
              <a:gd name="adj2" fmla="val 173802"/>
            </a:avLst>
          </a:prstGeom>
          <a:noFill/>
          <a:ln w="127000" cap="flat">
            <a:solidFill>
              <a:srgbClr val="FF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C4C51D47-EC99-A043-BC1D-DBC9F7761D5F}"/>
              </a:ext>
            </a:extLst>
          </p:cNvPr>
          <p:cNvSpPr txBox="1"/>
          <p:nvPr/>
        </p:nvSpPr>
        <p:spPr>
          <a:xfrm>
            <a:off x="7383301" y="4462858"/>
            <a:ext cx="1804981" cy="12336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lang="en-DE" sz="4000" dirty="0"/>
              <a:t>binding</a:t>
            </a:r>
            <a:endParaRPr kumimoji="0" lang="en-DE" sz="40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8294985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31813" y="10940763"/>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421075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Apples Store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9280770" y="3458277"/>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13891341" y="4671174"/>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3" name="Text Placeholder 2">
            <a:extLst>
              <a:ext uri="{FF2B5EF4-FFF2-40B4-BE49-F238E27FC236}">
                <a16:creationId xmlns:a16="http://schemas.microsoft.com/office/drawing/2014/main" id="{CD4E3803-518C-1644-A69F-B1DA24994CE6}"/>
              </a:ext>
            </a:extLst>
          </p:cNvPr>
          <p:cNvSpPr txBox="1">
            <a:spLocks/>
          </p:cNvSpPr>
          <p:nvPr/>
        </p:nvSpPr>
        <p:spPr>
          <a:xfrm>
            <a:off x="9280770" y="6134570"/>
            <a:ext cx="10223671" cy="5483954"/>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685800" indent="-685800" hangingPunct="1">
              <a:buFont typeface="Arial" panose="020B0604020202020204" pitchFamily="34" charset="0"/>
              <a:buChar char="•"/>
            </a:pPr>
            <a:r>
              <a:rPr lang="en-DE" sz="4400" dirty="0"/>
              <a:t>View Stores? -&gt; Weiteres Abstraction Layer</a:t>
            </a:r>
          </a:p>
          <a:p>
            <a:pPr marL="685800" indent="-685800" hangingPunct="1">
              <a:buFont typeface="Arial" panose="020B0604020202020204" pitchFamily="34" charset="0"/>
              <a:buChar char="•"/>
            </a:pPr>
            <a:r>
              <a:rPr lang="en-DE" sz="4400" dirty="0"/>
              <a:t>Protokolle für Stores nötig</a:t>
            </a:r>
          </a:p>
          <a:p>
            <a:pPr marL="685800" indent="-685800" hangingPunct="1">
              <a:buFont typeface="Arial" panose="020B0604020202020204" pitchFamily="34" charset="0"/>
              <a:buChar char="•"/>
            </a:pPr>
            <a:r>
              <a:rPr lang="en-DE" sz="4400" dirty="0"/>
              <a:t>Wo “leben” Dinge wie Tracking?</a:t>
            </a:r>
          </a:p>
          <a:p>
            <a:pPr marL="685800" indent="-685800" hangingPunct="1">
              <a:buFont typeface="Arial" panose="020B0604020202020204" pitchFamily="34" charset="0"/>
              <a:buChar char="•"/>
            </a:pPr>
            <a:endParaRPr lang="en-DE" sz="4400" dirty="0"/>
          </a:p>
        </p:txBody>
      </p:sp>
    </p:spTree>
    <p:extLst>
      <p:ext uri="{BB962C8B-B14F-4D97-AF65-F5344CB8AC3E}">
        <p14:creationId xmlns:p14="http://schemas.microsoft.com/office/powerpoint/2010/main" val="2937321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2CCC7-C97B-A341-B5ED-37AB40120491}"/>
              </a:ext>
            </a:extLst>
          </p:cNvPr>
          <p:cNvSpPr>
            <a:spLocks noGrp="1"/>
          </p:cNvSpPr>
          <p:nvPr>
            <p:ph type="body" idx="13"/>
          </p:nvPr>
        </p:nvSpPr>
        <p:spPr/>
        <p:txBody>
          <a:bodyPr/>
          <a:lstStyle/>
          <a:p>
            <a:pPr algn="ctr"/>
            <a:r>
              <a:rPr lang="en-DE" sz="9600" dirty="0">
                <a:solidFill>
                  <a:schemeClr val="bg1"/>
                </a:solidFill>
              </a:rPr>
              <a:t>Gibt es eine Alternative?</a:t>
            </a:r>
          </a:p>
        </p:txBody>
      </p:sp>
      <p:sp>
        <p:nvSpPr>
          <p:cNvPr id="3" name="Text Placeholder 2">
            <a:extLst>
              <a:ext uri="{FF2B5EF4-FFF2-40B4-BE49-F238E27FC236}">
                <a16:creationId xmlns:a16="http://schemas.microsoft.com/office/drawing/2014/main" id="{FC25B391-6AA0-484D-80C0-B08EDB57BE6A}"/>
              </a:ext>
            </a:extLst>
          </p:cNvPr>
          <p:cNvSpPr>
            <a:spLocks noGrp="1"/>
          </p:cNvSpPr>
          <p:nvPr>
            <p:ph type="body" sz="half" idx="14"/>
          </p:nvPr>
        </p:nvSpPr>
        <p:spPr/>
        <p:txBody>
          <a:bodyPr/>
          <a:lstStyle/>
          <a:p>
            <a:r>
              <a:rPr lang="en-DE" sz="9600" dirty="0"/>
              <a:t>Ja.</a:t>
            </a:r>
          </a:p>
        </p:txBody>
      </p:sp>
    </p:spTree>
    <p:extLst>
      <p:ext uri="{BB962C8B-B14F-4D97-AF65-F5344CB8AC3E}">
        <p14:creationId xmlns:p14="http://schemas.microsoft.com/office/powerpoint/2010/main" val="59502689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Venns Rache - State</a:t>
            </a:r>
          </a:p>
        </p:txBody>
      </p:sp>
      <p:sp>
        <p:nvSpPr>
          <p:cNvPr id="19" name="Text Placeholder 1">
            <a:extLst>
              <a:ext uri="{FF2B5EF4-FFF2-40B4-BE49-F238E27FC236}">
                <a16:creationId xmlns:a16="http://schemas.microsoft.com/office/drawing/2014/main" id="{0CB1623A-EE9E-BD44-9958-A3ED16E9499A}"/>
              </a:ext>
            </a:extLst>
          </p:cNvPr>
          <p:cNvSpPr txBox="1">
            <a:spLocks/>
          </p:cNvSpPr>
          <p:nvPr/>
        </p:nvSpPr>
        <p:spPr>
          <a:xfrm>
            <a:off x="1040074" y="2118732"/>
            <a:ext cx="21842228" cy="1070086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4000" dirty="0"/>
              <a:t>App</a:t>
            </a:r>
          </a:p>
          <a:p>
            <a:pPr algn="r" hangingPunct="1"/>
            <a:r>
              <a:rPr lang="en-DE" sz="4000" dirty="0"/>
              <a:t> State</a:t>
            </a:r>
          </a:p>
        </p:txBody>
      </p:sp>
      <p:sp>
        <p:nvSpPr>
          <p:cNvPr id="21" name="Text Placeholder 1">
            <a:extLst>
              <a:ext uri="{FF2B5EF4-FFF2-40B4-BE49-F238E27FC236}">
                <a16:creationId xmlns:a16="http://schemas.microsoft.com/office/drawing/2014/main" id="{13053E93-B778-6A45-8BBD-A9110DD12A76}"/>
              </a:ext>
            </a:extLst>
          </p:cNvPr>
          <p:cNvSpPr txBox="1">
            <a:spLocks/>
          </p:cNvSpPr>
          <p:nvPr/>
        </p:nvSpPr>
        <p:spPr>
          <a:xfrm>
            <a:off x="2475570" y="3049411"/>
            <a:ext cx="12848547" cy="8882394"/>
          </a:xfrm>
          <a:prstGeom prst="ellipse">
            <a:avLst/>
          </a:prstGeom>
          <a:solidFill>
            <a:schemeClr val="accent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sz="4000" dirty="0">
                <a:solidFill>
                  <a:schemeClr val="bg1"/>
                </a:solidFill>
              </a:rPr>
              <a:t>Home </a:t>
            </a:r>
          </a:p>
          <a:p>
            <a:pPr hangingPunct="1"/>
            <a:r>
              <a:rPr lang="en-DE" sz="4000" dirty="0">
                <a:solidFill>
                  <a:schemeClr val="bg1"/>
                </a:solidFill>
              </a:rPr>
              <a:t>State</a:t>
            </a:r>
          </a:p>
        </p:txBody>
      </p:sp>
      <p:sp>
        <p:nvSpPr>
          <p:cNvPr id="23" name="Text Placeholder 1">
            <a:extLst>
              <a:ext uri="{FF2B5EF4-FFF2-40B4-BE49-F238E27FC236}">
                <a16:creationId xmlns:a16="http://schemas.microsoft.com/office/drawing/2014/main" id="{75B1E533-4E98-6743-94C4-17E1540DB539}"/>
              </a:ext>
            </a:extLst>
          </p:cNvPr>
          <p:cNvSpPr txBox="1">
            <a:spLocks/>
          </p:cNvSpPr>
          <p:nvPr/>
        </p:nvSpPr>
        <p:spPr>
          <a:xfrm>
            <a:off x="9490312" y="5495996"/>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State</a:t>
            </a:r>
          </a:p>
        </p:txBody>
      </p:sp>
      <p:sp>
        <p:nvSpPr>
          <p:cNvPr id="24" name="Text Placeholder 1">
            <a:extLst>
              <a:ext uri="{FF2B5EF4-FFF2-40B4-BE49-F238E27FC236}">
                <a16:creationId xmlns:a16="http://schemas.microsoft.com/office/drawing/2014/main" id="{AD8DD5F0-5D4E-5343-8A6B-0FBF96093D02}"/>
              </a:ext>
            </a:extLst>
          </p:cNvPr>
          <p:cNvSpPr txBox="1">
            <a:spLocks/>
          </p:cNvSpPr>
          <p:nvPr/>
        </p:nvSpPr>
        <p:spPr>
          <a:xfrm>
            <a:off x="6877210" y="8324689"/>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State</a:t>
            </a:r>
          </a:p>
        </p:txBody>
      </p:sp>
      <p:sp>
        <p:nvSpPr>
          <p:cNvPr id="25" name="Text Placeholder 1">
            <a:extLst>
              <a:ext uri="{FF2B5EF4-FFF2-40B4-BE49-F238E27FC236}">
                <a16:creationId xmlns:a16="http://schemas.microsoft.com/office/drawing/2014/main" id="{398C5247-48D6-1142-A7CB-AE84A14FBE18}"/>
              </a:ext>
            </a:extLst>
          </p:cNvPr>
          <p:cNvSpPr txBox="1">
            <a:spLocks/>
          </p:cNvSpPr>
          <p:nvPr/>
        </p:nvSpPr>
        <p:spPr>
          <a:xfrm>
            <a:off x="5249131" y="3474284"/>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State</a:t>
            </a:r>
          </a:p>
        </p:txBody>
      </p:sp>
      <p:sp>
        <p:nvSpPr>
          <p:cNvPr id="26" name="Text Placeholder 1">
            <a:extLst>
              <a:ext uri="{FF2B5EF4-FFF2-40B4-BE49-F238E27FC236}">
                <a16:creationId xmlns:a16="http://schemas.microsoft.com/office/drawing/2014/main" id="{23DC9C11-728E-374C-AB15-617A4878C3F3}"/>
              </a:ext>
            </a:extLst>
          </p:cNvPr>
          <p:cNvSpPr txBox="1">
            <a:spLocks/>
          </p:cNvSpPr>
          <p:nvPr/>
        </p:nvSpPr>
        <p:spPr>
          <a:xfrm>
            <a:off x="5626725" y="4106375"/>
            <a:ext cx="1958274" cy="1869312"/>
          </a:xfrm>
          <a:prstGeom prst="ellipse">
            <a:avLst/>
          </a:prstGeom>
          <a:solidFill>
            <a:schemeClr val="tx1"/>
          </a:solidFill>
          <a:ln>
            <a:solidFill>
              <a:schemeClr val="tx1"/>
            </a:solidFill>
          </a:ln>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solidFill>
                  <a:schemeClr val="bg1"/>
                </a:solidFill>
              </a:rPr>
              <a:t>Book</a:t>
            </a:r>
          </a:p>
        </p:txBody>
      </p:sp>
      <p:sp>
        <p:nvSpPr>
          <p:cNvPr id="27" name="Text Placeholder 1">
            <a:extLst>
              <a:ext uri="{FF2B5EF4-FFF2-40B4-BE49-F238E27FC236}">
                <a16:creationId xmlns:a16="http://schemas.microsoft.com/office/drawing/2014/main" id="{01DED63F-9C04-C24F-918A-828FF18E3258}"/>
              </a:ext>
            </a:extLst>
          </p:cNvPr>
          <p:cNvSpPr txBox="1">
            <a:spLocks/>
          </p:cNvSpPr>
          <p:nvPr/>
        </p:nvSpPr>
        <p:spPr>
          <a:xfrm>
            <a:off x="9920570" y="6166741"/>
            <a:ext cx="1958274" cy="1869312"/>
          </a:xfrm>
          <a:prstGeom prst="ellipse">
            <a:avLst/>
          </a:prstGeom>
          <a:solidFill>
            <a:schemeClr val="tx1"/>
          </a:solidFill>
          <a:ln>
            <a:solidFill>
              <a:schemeClr val="tx1"/>
            </a:solidFill>
          </a:ln>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solidFill>
                  <a:schemeClr val="bg1"/>
                </a:solidFill>
              </a:rPr>
              <a:t>Book</a:t>
            </a:r>
          </a:p>
        </p:txBody>
      </p:sp>
      <p:sp>
        <p:nvSpPr>
          <p:cNvPr id="28" name="Text Placeholder 1">
            <a:extLst>
              <a:ext uri="{FF2B5EF4-FFF2-40B4-BE49-F238E27FC236}">
                <a16:creationId xmlns:a16="http://schemas.microsoft.com/office/drawing/2014/main" id="{CC7018EB-6AA2-8842-97B0-B148B1CDE5BA}"/>
              </a:ext>
            </a:extLst>
          </p:cNvPr>
          <p:cNvSpPr txBox="1">
            <a:spLocks/>
          </p:cNvSpPr>
          <p:nvPr/>
        </p:nvSpPr>
        <p:spPr>
          <a:xfrm>
            <a:off x="7398535" y="8958710"/>
            <a:ext cx="1958274" cy="1869312"/>
          </a:xfrm>
          <a:prstGeom prst="ellipse">
            <a:avLst/>
          </a:prstGeom>
          <a:solidFill>
            <a:schemeClr val="tx1"/>
          </a:solidFill>
          <a:ln>
            <a:solidFill>
              <a:schemeClr val="tx1"/>
            </a:solidFill>
          </a:ln>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solidFill>
                  <a:schemeClr val="bg1"/>
                </a:solidFill>
              </a:rPr>
              <a:t>Book</a:t>
            </a:r>
          </a:p>
        </p:txBody>
      </p:sp>
    </p:spTree>
    <p:extLst>
      <p:ext uri="{BB962C8B-B14F-4D97-AF65-F5344CB8AC3E}">
        <p14:creationId xmlns:p14="http://schemas.microsoft.com/office/powerpoint/2010/main" val="1619473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Venns Rache - Business Logic</a:t>
            </a:r>
          </a:p>
        </p:txBody>
      </p:sp>
      <p:sp>
        <p:nvSpPr>
          <p:cNvPr id="19" name="Text Placeholder 1">
            <a:extLst>
              <a:ext uri="{FF2B5EF4-FFF2-40B4-BE49-F238E27FC236}">
                <a16:creationId xmlns:a16="http://schemas.microsoft.com/office/drawing/2014/main" id="{0CB1623A-EE9E-BD44-9958-A3ED16E9499A}"/>
              </a:ext>
            </a:extLst>
          </p:cNvPr>
          <p:cNvSpPr txBox="1">
            <a:spLocks/>
          </p:cNvSpPr>
          <p:nvPr/>
        </p:nvSpPr>
        <p:spPr>
          <a:xfrm>
            <a:off x="1040074" y="2118732"/>
            <a:ext cx="21842228" cy="1070086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4000" dirty="0"/>
              <a:t>App</a:t>
            </a:r>
          </a:p>
          <a:p>
            <a:pPr algn="r" hangingPunct="1"/>
            <a:r>
              <a:rPr lang="en-DE" sz="4000" dirty="0"/>
              <a:t> Logic</a:t>
            </a:r>
          </a:p>
        </p:txBody>
      </p:sp>
      <p:sp>
        <p:nvSpPr>
          <p:cNvPr id="21" name="Text Placeholder 1">
            <a:extLst>
              <a:ext uri="{FF2B5EF4-FFF2-40B4-BE49-F238E27FC236}">
                <a16:creationId xmlns:a16="http://schemas.microsoft.com/office/drawing/2014/main" id="{13053E93-B778-6A45-8BBD-A9110DD12A76}"/>
              </a:ext>
            </a:extLst>
          </p:cNvPr>
          <p:cNvSpPr txBox="1">
            <a:spLocks/>
          </p:cNvSpPr>
          <p:nvPr/>
        </p:nvSpPr>
        <p:spPr>
          <a:xfrm>
            <a:off x="2475570" y="3049411"/>
            <a:ext cx="12848547" cy="8882394"/>
          </a:xfrm>
          <a:prstGeom prst="ellipse">
            <a:avLst/>
          </a:prstGeom>
          <a:solidFill>
            <a:schemeClr val="accent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sz="4000" dirty="0">
                <a:solidFill>
                  <a:schemeClr val="bg1"/>
                </a:solidFill>
              </a:rPr>
              <a:t>Home </a:t>
            </a:r>
          </a:p>
          <a:p>
            <a:pPr hangingPunct="1"/>
            <a:r>
              <a:rPr lang="en-DE" sz="4000" dirty="0">
                <a:solidFill>
                  <a:schemeClr val="bg1"/>
                </a:solidFill>
              </a:rPr>
              <a:t>Logic</a:t>
            </a:r>
          </a:p>
        </p:txBody>
      </p:sp>
      <p:sp>
        <p:nvSpPr>
          <p:cNvPr id="23" name="Text Placeholder 1">
            <a:extLst>
              <a:ext uri="{FF2B5EF4-FFF2-40B4-BE49-F238E27FC236}">
                <a16:creationId xmlns:a16="http://schemas.microsoft.com/office/drawing/2014/main" id="{75B1E533-4E98-6743-94C4-17E1540DB539}"/>
              </a:ext>
            </a:extLst>
          </p:cNvPr>
          <p:cNvSpPr txBox="1">
            <a:spLocks/>
          </p:cNvSpPr>
          <p:nvPr/>
        </p:nvSpPr>
        <p:spPr>
          <a:xfrm>
            <a:off x="9490312" y="5495996"/>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Logic</a:t>
            </a:r>
          </a:p>
        </p:txBody>
      </p:sp>
      <p:sp>
        <p:nvSpPr>
          <p:cNvPr id="24" name="Text Placeholder 1">
            <a:extLst>
              <a:ext uri="{FF2B5EF4-FFF2-40B4-BE49-F238E27FC236}">
                <a16:creationId xmlns:a16="http://schemas.microsoft.com/office/drawing/2014/main" id="{AD8DD5F0-5D4E-5343-8A6B-0FBF96093D02}"/>
              </a:ext>
            </a:extLst>
          </p:cNvPr>
          <p:cNvSpPr txBox="1">
            <a:spLocks/>
          </p:cNvSpPr>
          <p:nvPr/>
        </p:nvSpPr>
        <p:spPr>
          <a:xfrm>
            <a:off x="6877210" y="8324689"/>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Logic</a:t>
            </a:r>
          </a:p>
        </p:txBody>
      </p:sp>
      <p:sp>
        <p:nvSpPr>
          <p:cNvPr id="25" name="Text Placeholder 1">
            <a:extLst>
              <a:ext uri="{FF2B5EF4-FFF2-40B4-BE49-F238E27FC236}">
                <a16:creationId xmlns:a16="http://schemas.microsoft.com/office/drawing/2014/main" id="{398C5247-48D6-1142-A7CB-AE84A14FBE18}"/>
              </a:ext>
            </a:extLst>
          </p:cNvPr>
          <p:cNvSpPr txBox="1">
            <a:spLocks/>
          </p:cNvSpPr>
          <p:nvPr/>
        </p:nvSpPr>
        <p:spPr>
          <a:xfrm>
            <a:off x="5249131" y="3474284"/>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Logic</a:t>
            </a:r>
          </a:p>
        </p:txBody>
      </p:sp>
    </p:spTree>
    <p:extLst>
      <p:ext uri="{BB962C8B-B14F-4D97-AF65-F5344CB8AC3E}">
        <p14:creationId xmlns:p14="http://schemas.microsoft.com/office/powerpoint/2010/main" val="1883143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979D97-5D51-6043-BFDD-0718224C0D71}"/>
              </a:ext>
            </a:extLst>
          </p:cNvPr>
          <p:cNvSpPr>
            <a:spLocks noGrp="1"/>
          </p:cNvSpPr>
          <p:nvPr>
            <p:ph type="body" sz="quarter" idx="15"/>
          </p:nvPr>
        </p:nvSpPr>
        <p:spPr>
          <a:xfrm>
            <a:off x="1040074" y="896407"/>
            <a:ext cx="19142577" cy="892552"/>
          </a:xfrm>
        </p:spPr>
        <p:txBody>
          <a:bodyPr/>
          <a:lstStyle/>
          <a:p>
            <a:r>
              <a:rPr lang="en-DE" dirty="0"/>
              <a:t>SwiftUI Dataflow – Venns Rache - Dependencies</a:t>
            </a:r>
          </a:p>
        </p:txBody>
      </p:sp>
      <p:sp>
        <p:nvSpPr>
          <p:cNvPr id="19" name="Text Placeholder 1">
            <a:extLst>
              <a:ext uri="{FF2B5EF4-FFF2-40B4-BE49-F238E27FC236}">
                <a16:creationId xmlns:a16="http://schemas.microsoft.com/office/drawing/2014/main" id="{0CB1623A-EE9E-BD44-9958-A3ED16E9499A}"/>
              </a:ext>
            </a:extLst>
          </p:cNvPr>
          <p:cNvSpPr txBox="1">
            <a:spLocks/>
          </p:cNvSpPr>
          <p:nvPr/>
        </p:nvSpPr>
        <p:spPr>
          <a:xfrm>
            <a:off x="1040074" y="2118732"/>
            <a:ext cx="21842228" cy="1070086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4000" dirty="0"/>
              <a:t>App</a:t>
            </a:r>
          </a:p>
          <a:p>
            <a:pPr algn="r" hangingPunct="1"/>
            <a:r>
              <a:rPr lang="en-DE" sz="4000" dirty="0"/>
              <a:t> Environment</a:t>
            </a:r>
          </a:p>
        </p:txBody>
      </p:sp>
      <p:sp>
        <p:nvSpPr>
          <p:cNvPr id="21" name="Text Placeholder 1">
            <a:extLst>
              <a:ext uri="{FF2B5EF4-FFF2-40B4-BE49-F238E27FC236}">
                <a16:creationId xmlns:a16="http://schemas.microsoft.com/office/drawing/2014/main" id="{13053E93-B778-6A45-8BBD-A9110DD12A76}"/>
              </a:ext>
            </a:extLst>
          </p:cNvPr>
          <p:cNvSpPr txBox="1">
            <a:spLocks/>
          </p:cNvSpPr>
          <p:nvPr/>
        </p:nvSpPr>
        <p:spPr>
          <a:xfrm>
            <a:off x="2475570" y="3049411"/>
            <a:ext cx="12848547" cy="8882394"/>
          </a:xfrm>
          <a:prstGeom prst="ellipse">
            <a:avLst/>
          </a:prstGeom>
          <a:solidFill>
            <a:schemeClr val="accent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sz="4000" dirty="0">
                <a:solidFill>
                  <a:schemeClr val="bg1"/>
                </a:solidFill>
              </a:rPr>
              <a:t>Home </a:t>
            </a:r>
          </a:p>
          <a:p>
            <a:pPr hangingPunct="1"/>
            <a:r>
              <a:rPr lang="en-DE" sz="4000" dirty="0">
                <a:solidFill>
                  <a:schemeClr val="bg1"/>
                </a:solidFill>
              </a:rPr>
              <a:t>Environment</a:t>
            </a:r>
          </a:p>
        </p:txBody>
      </p:sp>
      <p:sp>
        <p:nvSpPr>
          <p:cNvPr id="23" name="Text Placeholder 1">
            <a:extLst>
              <a:ext uri="{FF2B5EF4-FFF2-40B4-BE49-F238E27FC236}">
                <a16:creationId xmlns:a16="http://schemas.microsoft.com/office/drawing/2014/main" id="{75B1E533-4E98-6743-94C4-17E1540DB539}"/>
              </a:ext>
            </a:extLst>
          </p:cNvPr>
          <p:cNvSpPr txBox="1">
            <a:spLocks/>
          </p:cNvSpPr>
          <p:nvPr/>
        </p:nvSpPr>
        <p:spPr>
          <a:xfrm>
            <a:off x="9490312" y="5495996"/>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Environment</a:t>
            </a:r>
          </a:p>
        </p:txBody>
      </p:sp>
      <p:sp>
        <p:nvSpPr>
          <p:cNvPr id="24" name="Text Placeholder 1">
            <a:extLst>
              <a:ext uri="{FF2B5EF4-FFF2-40B4-BE49-F238E27FC236}">
                <a16:creationId xmlns:a16="http://schemas.microsoft.com/office/drawing/2014/main" id="{AD8DD5F0-5D4E-5343-8A6B-0FBF96093D02}"/>
              </a:ext>
            </a:extLst>
          </p:cNvPr>
          <p:cNvSpPr txBox="1">
            <a:spLocks/>
          </p:cNvSpPr>
          <p:nvPr/>
        </p:nvSpPr>
        <p:spPr>
          <a:xfrm>
            <a:off x="6877210" y="8324689"/>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Environment</a:t>
            </a:r>
          </a:p>
        </p:txBody>
      </p:sp>
      <p:sp>
        <p:nvSpPr>
          <p:cNvPr id="25" name="Text Placeholder 1">
            <a:extLst>
              <a:ext uri="{FF2B5EF4-FFF2-40B4-BE49-F238E27FC236}">
                <a16:creationId xmlns:a16="http://schemas.microsoft.com/office/drawing/2014/main" id="{398C5247-48D6-1142-A7CB-AE84A14FBE18}"/>
              </a:ext>
            </a:extLst>
          </p:cNvPr>
          <p:cNvSpPr txBox="1">
            <a:spLocks/>
          </p:cNvSpPr>
          <p:nvPr/>
        </p:nvSpPr>
        <p:spPr>
          <a:xfrm>
            <a:off x="5249131" y="3474284"/>
            <a:ext cx="4671737" cy="3112745"/>
          </a:xfrm>
          <a:prstGeom prst="ellipse">
            <a:avLst/>
          </a:prstGeom>
          <a:solidFill>
            <a:schemeClr val="accent1"/>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r" hangingPunct="1"/>
            <a:r>
              <a:rPr lang="en-DE" sz="3200" dirty="0">
                <a:solidFill>
                  <a:schemeClr val="bg1"/>
                </a:solidFill>
              </a:rPr>
              <a:t>Detail </a:t>
            </a:r>
          </a:p>
          <a:p>
            <a:pPr algn="r" hangingPunct="1"/>
            <a:r>
              <a:rPr lang="en-DE" sz="3200" dirty="0">
                <a:solidFill>
                  <a:schemeClr val="bg1"/>
                </a:solidFill>
              </a:rPr>
              <a:t>Environment</a:t>
            </a:r>
          </a:p>
        </p:txBody>
      </p:sp>
    </p:spTree>
    <p:extLst>
      <p:ext uri="{BB962C8B-B14F-4D97-AF65-F5344CB8AC3E}">
        <p14:creationId xmlns:p14="http://schemas.microsoft.com/office/powerpoint/2010/main" val="3209872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D2CCC7-C97B-A341-B5ED-37AB40120491}"/>
              </a:ext>
            </a:extLst>
          </p:cNvPr>
          <p:cNvSpPr>
            <a:spLocks noGrp="1"/>
          </p:cNvSpPr>
          <p:nvPr>
            <p:ph type="body" idx="13"/>
          </p:nvPr>
        </p:nvSpPr>
        <p:spPr/>
        <p:txBody>
          <a:bodyPr/>
          <a:lstStyle/>
          <a:p>
            <a:pPr algn="ctr"/>
            <a:r>
              <a:rPr lang="en-DE" sz="9600" dirty="0">
                <a:solidFill>
                  <a:schemeClr val="bg1"/>
                </a:solidFill>
              </a:rPr>
              <a:t>Gibt es eine Alternative?</a:t>
            </a:r>
          </a:p>
        </p:txBody>
      </p:sp>
      <p:sp>
        <p:nvSpPr>
          <p:cNvPr id="3" name="Text Placeholder 2">
            <a:extLst>
              <a:ext uri="{FF2B5EF4-FFF2-40B4-BE49-F238E27FC236}">
                <a16:creationId xmlns:a16="http://schemas.microsoft.com/office/drawing/2014/main" id="{FC25B391-6AA0-484D-80C0-B08EDB57BE6A}"/>
              </a:ext>
            </a:extLst>
          </p:cNvPr>
          <p:cNvSpPr>
            <a:spLocks noGrp="1"/>
          </p:cNvSpPr>
          <p:nvPr>
            <p:ph type="body" sz="half" idx="14"/>
          </p:nvPr>
        </p:nvSpPr>
        <p:spPr/>
        <p:txBody>
          <a:bodyPr/>
          <a:lstStyle/>
          <a:p>
            <a:r>
              <a:rPr lang="en-DE" sz="8800" dirty="0"/>
              <a:t>The Composable Architecture</a:t>
            </a:r>
          </a:p>
          <a:p>
            <a:r>
              <a:rPr lang="en-GB" sz="4800" dirty="0">
                <a:hlinkClick r:id="rId2"/>
              </a:rPr>
              <a:t>https://github.com/pointfreeco/swift-composable-architecture</a:t>
            </a:r>
            <a:endParaRPr lang="en-GB" sz="4800" dirty="0"/>
          </a:p>
          <a:p>
            <a:endParaRPr lang="en-DE" sz="8800" dirty="0"/>
          </a:p>
        </p:txBody>
      </p:sp>
      <p:pic>
        <p:nvPicPr>
          <p:cNvPr id="5" name="Picture 4">
            <a:extLst>
              <a:ext uri="{FF2B5EF4-FFF2-40B4-BE49-F238E27FC236}">
                <a16:creationId xmlns:a16="http://schemas.microsoft.com/office/drawing/2014/main" id="{F1E73F7B-841B-B147-96F2-C17EA819B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620" y="5831700"/>
            <a:ext cx="4084599" cy="4084599"/>
          </a:xfrm>
          <a:prstGeom prst="rect">
            <a:avLst/>
          </a:prstGeom>
        </p:spPr>
      </p:pic>
    </p:spTree>
    <p:extLst>
      <p:ext uri="{BB962C8B-B14F-4D97-AF65-F5344CB8AC3E}">
        <p14:creationId xmlns:p14="http://schemas.microsoft.com/office/powerpoint/2010/main" val="330970060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83EBD-D048-B74F-A0F2-3C9890293466}"/>
              </a:ext>
            </a:extLst>
          </p:cNvPr>
          <p:cNvSpPr>
            <a:spLocks noGrp="1"/>
          </p:cNvSpPr>
          <p:nvPr>
            <p:ph type="body" sz="quarter" idx="14"/>
          </p:nvPr>
        </p:nvSpPr>
        <p:spPr>
          <a:xfrm>
            <a:off x="2791206" y="5633653"/>
            <a:ext cx="3507470" cy="3507471"/>
          </a:xfrm>
        </p:spPr>
        <p:txBody>
          <a:bodyPr/>
          <a:lstStyle/>
          <a:p>
            <a:pPr algn="ctr"/>
            <a:r>
              <a:rPr lang="en-DE" dirty="0"/>
              <a:t>Model</a:t>
            </a:r>
          </a:p>
        </p:txBody>
      </p:sp>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r>
              <a:rPr lang="en-DE" dirty="0"/>
              <a:t>Retrospektive - MVVC</a:t>
            </a:r>
          </a:p>
        </p:txBody>
      </p:sp>
      <p:sp>
        <p:nvSpPr>
          <p:cNvPr id="6" name="Text Placeholder 1">
            <a:extLst>
              <a:ext uri="{FF2B5EF4-FFF2-40B4-BE49-F238E27FC236}">
                <a16:creationId xmlns:a16="http://schemas.microsoft.com/office/drawing/2014/main" id="{6C4A501E-05A1-424D-AD0E-D203795A68BB}"/>
              </a:ext>
            </a:extLst>
          </p:cNvPr>
          <p:cNvSpPr txBox="1">
            <a:spLocks/>
          </p:cNvSpPr>
          <p:nvPr/>
        </p:nvSpPr>
        <p:spPr>
          <a:xfrm>
            <a:off x="8489030" y="4146708"/>
            <a:ext cx="5995797" cy="5422584"/>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 Controller</a:t>
            </a:r>
          </a:p>
        </p:txBody>
      </p:sp>
      <p:sp>
        <p:nvSpPr>
          <p:cNvPr id="7" name="Text Placeholder 1">
            <a:extLst>
              <a:ext uri="{FF2B5EF4-FFF2-40B4-BE49-F238E27FC236}">
                <a16:creationId xmlns:a16="http://schemas.microsoft.com/office/drawing/2014/main" id="{EB1D47E1-C6D8-2F4A-BD94-F0E55597829F}"/>
              </a:ext>
            </a:extLst>
          </p:cNvPr>
          <p:cNvSpPr txBox="1">
            <a:spLocks/>
          </p:cNvSpPr>
          <p:nvPr/>
        </p:nvSpPr>
        <p:spPr>
          <a:xfrm>
            <a:off x="16675181" y="5633653"/>
            <a:ext cx="3507470" cy="350747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a:t>
            </a:r>
          </a:p>
        </p:txBody>
      </p:sp>
      <p:cxnSp>
        <p:nvCxnSpPr>
          <p:cNvPr id="15" name="Straight Arrow Connector 14">
            <a:extLst>
              <a:ext uri="{FF2B5EF4-FFF2-40B4-BE49-F238E27FC236}">
                <a16:creationId xmlns:a16="http://schemas.microsoft.com/office/drawing/2014/main" id="{451B1F26-E995-A64D-9EBF-F28E22A2CBDF}"/>
              </a:ext>
            </a:extLst>
          </p:cNvPr>
          <p:cNvCxnSpPr>
            <a:cxnSpLocks/>
            <a:stCxn id="6" idx="2"/>
          </p:cNvCxnSpPr>
          <p:nvPr/>
        </p:nvCxnSpPr>
        <p:spPr>
          <a:xfrm flipH="1">
            <a:off x="6080914" y="6858000"/>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C4FCFEB9-CB29-A340-AF1B-7356E36071EB}"/>
              </a:ext>
            </a:extLst>
          </p:cNvPr>
          <p:cNvCxnSpPr>
            <a:cxnSpLocks/>
          </p:cNvCxnSpPr>
          <p:nvPr/>
        </p:nvCxnSpPr>
        <p:spPr>
          <a:xfrm>
            <a:off x="14484827" y="6858000"/>
            <a:ext cx="2190354"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BBDA9646-906A-EE48-9F5A-E034978F5091}"/>
              </a:ext>
            </a:extLst>
          </p:cNvPr>
          <p:cNvSpPr txBox="1"/>
          <p:nvPr/>
        </p:nvSpPr>
        <p:spPr>
          <a:xfrm>
            <a:off x="6452454" y="5633653"/>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mutates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4" name="TextBox 23">
            <a:extLst>
              <a:ext uri="{FF2B5EF4-FFF2-40B4-BE49-F238E27FC236}">
                <a16:creationId xmlns:a16="http://schemas.microsoft.com/office/drawing/2014/main" id="{084B0F96-C1C5-B242-A780-60C7EE46CC3F}"/>
              </a:ext>
            </a:extLst>
          </p:cNvPr>
          <p:cNvSpPr txBox="1"/>
          <p:nvPr/>
        </p:nvSpPr>
        <p:spPr>
          <a:xfrm>
            <a:off x="14484827" y="5617687"/>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updates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3778118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pPr hangingPunct="1"/>
            <a:r>
              <a:rPr lang="en-DE" dirty="0"/>
              <a:t>SwiftUI Dataflow – The composable architecture</a:t>
            </a:r>
          </a:p>
        </p:txBody>
      </p:sp>
      <p:graphicFrame>
        <p:nvGraphicFramePr>
          <p:cNvPr id="2" name="Table 3">
            <a:extLst>
              <a:ext uri="{FF2B5EF4-FFF2-40B4-BE49-F238E27FC236}">
                <a16:creationId xmlns:a16="http://schemas.microsoft.com/office/drawing/2014/main" id="{717E3ABC-149A-3745-A8AF-3851E67466DE}"/>
              </a:ext>
            </a:extLst>
          </p:cNvPr>
          <p:cNvGraphicFramePr>
            <a:graphicFrameLocks noGrp="1"/>
          </p:cNvGraphicFramePr>
          <p:nvPr>
            <p:extLst>
              <p:ext uri="{D42A27DB-BD31-4B8C-83A1-F6EECF244321}">
                <p14:modId xmlns:p14="http://schemas.microsoft.com/office/powerpoint/2010/main" val="2209241335"/>
              </p:ext>
            </p:extLst>
          </p:nvPr>
        </p:nvGraphicFramePr>
        <p:xfrm>
          <a:off x="1040074" y="2386359"/>
          <a:ext cx="21797623" cy="9492750"/>
        </p:xfrm>
        <a:graphic>
          <a:graphicData uri="http://schemas.openxmlformats.org/drawingml/2006/table">
            <a:tbl>
              <a:tblPr firstRow="1" bandRow="1">
                <a:tableStyleId>{5940675A-B579-460E-94D1-54222C63F5DA}</a:tableStyleId>
              </a:tblPr>
              <a:tblGrid>
                <a:gridCol w="4753032">
                  <a:extLst>
                    <a:ext uri="{9D8B030D-6E8A-4147-A177-3AD203B41FA5}">
                      <a16:colId xmlns:a16="http://schemas.microsoft.com/office/drawing/2014/main" val="335094822"/>
                    </a:ext>
                  </a:extLst>
                </a:gridCol>
                <a:gridCol w="9778717">
                  <a:extLst>
                    <a:ext uri="{9D8B030D-6E8A-4147-A177-3AD203B41FA5}">
                      <a16:colId xmlns:a16="http://schemas.microsoft.com/office/drawing/2014/main" val="347463198"/>
                    </a:ext>
                  </a:extLst>
                </a:gridCol>
                <a:gridCol w="7265874">
                  <a:extLst>
                    <a:ext uri="{9D8B030D-6E8A-4147-A177-3AD203B41FA5}">
                      <a16:colId xmlns:a16="http://schemas.microsoft.com/office/drawing/2014/main" val="649354503"/>
                    </a:ext>
                  </a:extLst>
                </a:gridCol>
              </a:tblGrid>
              <a:tr h="1137426">
                <a:tc>
                  <a:txBody>
                    <a:bodyPr/>
                    <a:lstStyle/>
                    <a:p>
                      <a:endParaRPr lang="en-DE" sz="4000" b="1" dirty="0"/>
                    </a:p>
                  </a:txBody>
                  <a:tcPr>
                    <a:solidFill>
                      <a:schemeClr val="bg2"/>
                    </a:solidFill>
                  </a:tcPr>
                </a:tc>
                <a:tc>
                  <a:txBody>
                    <a:bodyPr/>
                    <a:lstStyle/>
                    <a:p>
                      <a:r>
                        <a:rPr lang="en-DE" sz="4000" b="1" dirty="0"/>
                        <a:t>Responsibility</a:t>
                      </a:r>
                    </a:p>
                  </a:txBody>
                  <a:tcPr anchor="ctr">
                    <a:solidFill>
                      <a:schemeClr val="bg2"/>
                    </a:solidFill>
                  </a:tcPr>
                </a:tc>
                <a:tc>
                  <a:txBody>
                    <a:bodyPr/>
                    <a:lstStyle/>
                    <a:p>
                      <a:r>
                        <a:rPr lang="en-DE" sz="4000" b="1" dirty="0"/>
                        <a:t>Data Type</a:t>
                      </a:r>
                    </a:p>
                  </a:txBody>
                  <a:tcPr anchor="ctr">
                    <a:solidFill>
                      <a:schemeClr val="bg2"/>
                    </a:solidFill>
                  </a:tcPr>
                </a:tc>
                <a:extLst>
                  <a:ext uri="{0D108BD9-81ED-4DB2-BD59-A6C34878D82A}">
                    <a16:rowId xmlns:a16="http://schemas.microsoft.com/office/drawing/2014/main" val="972426029"/>
                  </a:ext>
                </a:extLst>
              </a:tr>
              <a:tr h="2088831">
                <a:tc>
                  <a:txBody>
                    <a:bodyPr/>
                    <a:lstStyle/>
                    <a:p>
                      <a:r>
                        <a:rPr lang="en-DE" sz="4000" b="1" dirty="0"/>
                        <a:t>State</a:t>
                      </a:r>
                    </a:p>
                  </a:txBody>
                  <a:tcPr anchor="ctr">
                    <a:solidFill>
                      <a:schemeClr val="bg2"/>
                    </a:solidFill>
                  </a:tcPr>
                </a:tc>
                <a:tc>
                  <a:txBody>
                    <a:bodyPr/>
                    <a:lstStyle/>
                    <a:p>
                      <a:r>
                        <a:rPr lang="en-DE" sz="4000" b="0" dirty="0"/>
                        <a:t>Model / ViewModel</a:t>
                      </a:r>
                    </a:p>
                  </a:txBody>
                  <a:tcPr anchor="ctr"/>
                </a:tc>
                <a:tc>
                  <a:txBody>
                    <a:bodyPr/>
                    <a:lstStyle/>
                    <a:p>
                      <a:r>
                        <a:rPr lang="en-DE" sz="4000" b="0" dirty="0"/>
                        <a:t>Struct</a:t>
                      </a:r>
                    </a:p>
                  </a:txBody>
                  <a:tcPr anchor="ctr"/>
                </a:tc>
                <a:extLst>
                  <a:ext uri="{0D108BD9-81ED-4DB2-BD59-A6C34878D82A}">
                    <a16:rowId xmlns:a16="http://schemas.microsoft.com/office/drawing/2014/main" val="3147588220"/>
                  </a:ext>
                </a:extLst>
              </a:tr>
              <a:tr h="2088831">
                <a:tc>
                  <a:txBody>
                    <a:bodyPr/>
                    <a:lstStyle/>
                    <a:p>
                      <a:r>
                        <a:rPr lang="en-DE" sz="4000" b="1" dirty="0"/>
                        <a:t>Reducer</a:t>
                      </a:r>
                    </a:p>
                  </a:txBody>
                  <a:tcPr anchor="ctr">
                    <a:solidFill>
                      <a:schemeClr val="bg2"/>
                    </a:solidFill>
                  </a:tcPr>
                </a:tc>
                <a:tc>
                  <a:txBody>
                    <a:bodyPr/>
                    <a:lstStyle/>
                    <a:p>
                      <a:r>
                        <a:rPr lang="en-DE" sz="4000" b="0" dirty="0"/>
                        <a:t>Business logic</a:t>
                      </a:r>
                    </a:p>
                  </a:txBody>
                  <a:tcPr anchor="ctr"/>
                </a:tc>
                <a:tc>
                  <a:txBody>
                    <a:bodyPr/>
                    <a:lstStyle/>
                    <a:p>
                      <a:r>
                        <a:rPr lang="en-DE" sz="4000" b="0" dirty="0"/>
                        <a:t>(Pure) function</a:t>
                      </a:r>
                    </a:p>
                  </a:txBody>
                  <a:tcPr anchor="ctr"/>
                </a:tc>
                <a:extLst>
                  <a:ext uri="{0D108BD9-81ED-4DB2-BD59-A6C34878D82A}">
                    <a16:rowId xmlns:a16="http://schemas.microsoft.com/office/drawing/2014/main" val="1738212704"/>
                  </a:ext>
                </a:extLst>
              </a:tr>
              <a:tr h="2088831">
                <a:tc>
                  <a:txBody>
                    <a:bodyPr/>
                    <a:lstStyle/>
                    <a:p>
                      <a:r>
                        <a:rPr lang="en-DE" sz="4000" b="1" dirty="0"/>
                        <a:t>Environment</a:t>
                      </a:r>
                    </a:p>
                  </a:txBody>
                  <a:tcPr anchor="ctr">
                    <a:solidFill>
                      <a:schemeClr val="bg2"/>
                    </a:solidFill>
                  </a:tcPr>
                </a:tc>
                <a:tc>
                  <a:txBody>
                    <a:bodyPr/>
                    <a:lstStyle/>
                    <a:p>
                      <a:r>
                        <a:rPr lang="en-DE" sz="4000" b="0" dirty="0"/>
                        <a:t>Dependency container</a:t>
                      </a:r>
                    </a:p>
                  </a:txBody>
                  <a:tcPr anchor="ctr"/>
                </a:tc>
                <a:tc>
                  <a:txBody>
                    <a:bodyPr/>
                    <a:lstStyle/>
                    <a:p>
                      <a:r>
                        <a:rPr lang="en-DE" sz="4000" b="0" dirty="0"/>
                        <a:t>Struct, </a:t>
                      </a:r>
                    </a:p>
                    <a:p>
                      <a:r>
                        <a:rPr lang="en-DE" sz="4000" b="0" dirty="0"/>
                        <a:t>enthält Classes / Structs</a:t>
                      </a:r>
                    </a:p>
                  </a:txBody>
                  <a:tcPr anchor="ctr"/>
                </a:tc>
                <a:extLst>
                  <a:ext uri="{0D108BD9-81ED-4DB2-BD59-A6C34878D82A}">
                    <a16:rowId xmlns:a16="http://schemas.microsoft.com/office/drawing/2014/main" val="9522660"/>
                  </a:ext>
                </a:extLst>
              </a:tr>
              <a:tr h="2088831">
                <a:tc>
                  <a:txBody>
                    <a:bodyPr/>
                    <a:lstStyle/>
                    <a:p>
                      <a:r>
                        <a:rPr lang="en-DE" sz="4000" b="1" dirty="0"/>
                        <a:t>Store</a:t>
                      </a:r>
                    </a:p>
                  </a:txBody>
                  <a:tcPr anchor="ctr">
                    <a:solidFill>
                      <a:schemeClr val="bg2"/>
                    </a:solidFill>
                  </a:tcPr>
                </a:tc>
                <a:tc>
                  <a:txBody>
                    <a:bodyPr/>
                    <a:lstStyle/>
                    <a:p>
                      <a:r>
                        <a:rPr lang="en-DE" sz="4000" b="0" dirty="0"/>
                        <a:t>State management</a:t>
                      </a:r>
                    </a:p>
                  </a:txBody>
                  <a:tcPr anchor="ctr"/>
                </a:tc>
                <a:tc>
                  <a:txBody>
                    <a:bodyPr/>
                    <a:lstStyle/>
                    <a:p>
                      <a:r>
                        <a:rPr lang="en-DE" sz="4000" b="0" dirty="0"/>
                        <a:t>Class (Observable Object)</a:t>
                      </a:r>
                    </a:p>
                  </a:txBody>
                  <a:tcPr anchor="ctr"/>
                </a:tc>
                <a:extLst>
                  <a:ext uri="{0D108BD9-81ED-4DB2-BD59-A6C34878D82A}">
                    <a16:rowId xmlns:a16="http://schemas.microsoft.com/office/drawing/2014/main" val="1732754935"/>
                  </a:ext>
                </a:extLst>
              </a:tr>
            </a:tbl>
          </a:graphicData>
        </a:graphic>
      </p:graphicFrame>
    </p:spTree>
    <p:extLst>
      <p:ext uri="{BB962C8B-B14F-4D97-AF65-F5344CB8AC3E}">
        <p14:creationId xmlns:p14="http://schemas.microsoft.com/office/powerpoint/2010/main" val="42003883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32C101-3335-A843-A922-EDE3B1349A81}"/>
              </a:ext>
            </a:extLst>
          </p:cNvPr>
          <p:cNvSpPr>
            <a:spLocks noGrp="1"/>
          </p:cNvSpPr>
          <p:nvPr>
            <p:ph type="body" sz="half" idx="13"/>
          </p:nvPr>
        </p:nvSpPr>
        <p:spPr/>
        <p:txBody>
          <a:bodyPr/>
          <a:lstStyle/>
          <a:p>
            <a:r>
              <a:rPr lang="en-DE" sz="9600" dirty="0"/>
              <a:t>TCA approach</a:t>
            </a:r>
          </a:p>
        </p:txBody>
      </p:sp>
      <p:sp>
        <p:nvSpPr>
          <p:cNvPr id="3" name="Text Placeholder 2">
            <a:extLst>
              <a:ext uri="{FF2B5EF4-FFF2-40B4-BE49-F238E27FC236}">
                <a16:creationId xmlns:a16="http://schemas.microsoft.com/office/drawing/2014/main" id="{1B4C50F9-C064-5F4C-A6A2-DEC8B860D3FA}"/>
              </a:ext>
            </a:extLst>
          </p:cNvPr>
          <p:cNvSpPr>
            <a:spLocks noGrp="1"/>
          </p:cNvSpPr>
          <p:nvPr>
            <p:ph type="body" idx="15"/>
          </p:nvPr>
        </p:nvSpPr>
        <p:spPr/>
        <p:txBody>
          <a:bodyPr/>
          <a:lstStyle/>
          <a:p>
            <a:pPr algn="ctr"/>
            <a:r>
              <a:rPr lang="en-DE" sz="9600" dirty="0">
                <a:solidFill>
                  <a:schemeClr val="bg1"/>
                </a:solidFill>
              </a:rPr>
              <a:t>Demo time</a:t>
            </a:r>
          </a:p>
        </p:txBody>
      </p:sp>
    </p:spTree>
    <p:extLst>
      <p:ext uri="{BB962C8B-B14F-4D97-AF65-F5344CB8AC3E}">
        <p14:creationId xmlns:p14="http://schemas.microsoft.com/office/powerpoint/2010/main" val="322998486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Probleme – TCA approach</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3"/>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
        <p:nvSpPr>
          <p:cNvPr id="2" name="TextBox 1">
            <a:extLst>
              <a:ext uri="{FF2B5EF4-FFF2-40B4-BE49-F238E27FC236}">
                <a16:creationId xmlns:a16="http://schemas.microsoft.com/office/drawing/2014/main" id="{04ABA5DC-49F4-1C46-8EF2-9C6A919A4D52}"/>
              </a:ext>
            </a:extLst>
          </p:cNvPr>
          <p:cNvSpPr txBox="1"/>
          <p:nvPr/>
        </p:nvSpPr>
        <p:spPr>
          <a:xfrm flipH="1">
            <a:off x="13140367" y="4790099"/>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4800" b="0" i="0" u="none" strike="noStrike" cap="none" spc="0" normalizeH="0" baseline="0" dirty="0">
                <a:ln>
                  <a:noFill/>
                </a:ln>
                <a:solidFill>
                  <a:srgbClr val="000000"/>
                </a:solidFill>
                <a:effectLst/>
                <a:uFillTx/>
                <a:latin typeface="+mn-lt"/>
                <a:ea typeface="+mn-ea"/>
                <a:cs typeface="+mn-cs"/>
                <a:sym typeface="Helvetica Neue"/>
              </a:rPr>
              <a:t>✅</a:t>
            </a:r>
          </a:p>
        </p:txBody>
      </p:sp>
      <p:sp>
        <p:nvSpPr>
          <p:cNvPr id="9" name="TextBox 8">
            <a:extLst>
              <a:ext uri="{FF2B5EF4-FFF2-40B4-BE49-F238E27FC236}">
                <a16:creationId xmlns:a16="http://schemas.microsoft.com/office/drawing/2014/main" id="{31E52A13-6AF0-A64B-B245-2AB28EB86619}"/>
              </a:ext>
            </a:extLst>
          </p:cNvPr>
          <p:cNvSpPr txBox="1"/>
          <p:nvPr/>
        </p:nvSpPr>
        <p:spPr>
          <a:xfrm flipH="1">
            <a:off x="20194132" y="5933847"/>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4093767" y="891465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1" name="TextBox 10">
            <a:extLst>
              <a:ext uri="{FF2B5EF4-FFF2-40B4-BE49-F238E27FC236}">
                <a16:creationId xmlns:a16="http://schemas.microsoft.com/office/drawing/2014/main" id="{E8F1948F-8AC9-C248-8A0C-4F62F6B24193}"/>
              </a:ext>
            </a:extLst>
          </p:cNvPr>
          <p:cNvSpPr txBox="1"/>
          <p:nvPr/>
        </p:nvSpPr>
        <p:spPr>
          <a:xfrm flipH="1">
            <a:off x="20554115" y="10918461"/>
            <a:ext cx="1378284" cy="1344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DE" dirty="0"/>
              <a:t>✅</a:t>
            </a:r>
            <a:endParaRPr kumimoji="0" lang="en-DE" sz="48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2239950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8584E3-A832-0740-992D-10E24582ACF2}"/>
              </a:ext>
            </a:extLst>
          </p:cNvPr>
          <p:cNvSpPr>
            <a:spLocks noGrp="1"/>
          </p:cNvSpPr>
          <p:nvPr>
            <p:ph type="body" sz="quarter" idx="18"/>
          </p:nvPr>
        </p:nvSpPr>
        <p:spPr>
          <a:xfrm>
            <a:off x="9275232" y="9004034"/>
            <a:ext cx="6149251" cy="1719265"/>
          </a:xfrm>
        </p:spPr>
        <p:txBody>
          <a:bodyPr/>
          <a:lstStyle/>
          <a:p>
            <a:r>
              <a:rPr lang="en-DE" dirty="0"/>
              <a:t>Learnings</a:t>
            </a:r>
          </a:p>
        </p:txBody>
      </p:sp>
      <p:sp>
        <p:nvSpPr>
          <p:cNvPr id="8" name="Text Placeholder 7">
            <a:extLst>
              <a:ext uri="{FF2B5EF4-FFF2-40B4-BE49-F238E27FC236}">
                <a16:creationId xmlns:a16="http://schemas.microsoft.com/office/drawing/2014/main" id="{97E134BA-D2AA-254A-A7D9-B8B75C4B579A}"/>
              </a:ext>
            </a:extLst>
          </p:cNvPr>
          <p:cNvSpPr>
            <a:spLocks noGrp="1"/>
          </p:cNvSpPr>
          <p:nvPr>
            <p:ph type="body" sz="quarter" idx="19"/>
          </p:nvPr>
        </p:nvSpPr>
        <p:spPr/>
        <p:txBody>
          <a:bodyPr/>
          <a:lstStyle/>
          <a:p>
            <a:r>
              <a:rPr lang="en-DE" dirty="0"/>
              <a:t>MVC, MVVM, RFP und Bindings</a:t>
            </a:r>
          </a:p>
        </p:txBody>
      </p:sp>
      <p:sp>
        <p:nvSpPr>
          <p:cNvPr id="10" name="Text Placeholder 9">
            <a:extLst>
              <a:ext uri="{FF2B5EF4-FFF2-40B4-BE49-F238E27FC236}">
                <a16:creationId xmlns:a16="http://schemas.microsoft.com/office/drawing/2014/main" id="{6AF951A5-906C-CA43-B2FD-08065BAED260}"/>
              </a:ext>
            </a:extLst>
          </p:cNvPr>
          <p:cNvSpPr>
            <a:spLocks noGrp="1"/>
          </p:cNvSpPr>
          <p:nvPr>
            <p:ph type="body" sz="quarter" idx="21"/>
          </p:nvPr>
        </p:nvSpPr>
        <p:spPr/>
        <p:txBody>
          <a:bodyPr/>
          <a:lstStyle/>
          <a:p>
            <a:r>
              <a:rPr lang="en-DE" dirty="0"/>
              <a:t>Unidirectional dataflow</a:t>
            </a:r>
          </a:p>
        </p:txBody>
      </p:sp>
      <p:sp>
        <p:nvSpPr>
          <p:cNvPr id="12" name="Text Placeholder 11">
            <a:extLst>
              <a:ext uri="{FF2B5EF4-FFF2-40B4-BE49-F238E27FC236}">
                <a16:creationId xmlns:a16="http://schemas.microsoft.com/office/drawing/2014/main" id="{122B613C-AAF0-8B45-92B8-8E5A3066103E}"/>
              </a:ext>
            </a:extLst>
          </p:cNvPr>
          <p:cNvSpPr>
            <a:spLocks noGrp="1"/>
          </p:cNvSpPr>
          <p:nvPr>
            <p:ph type="body" sz="quarter" idx="23"/>
          </p:nvPr>
        </p:nvSpPr>
        <p:spPr/>
        <p:txBody>
          <a:bodyPr/>
          <a:lstStyle/>
          <a:p>
            <a:r>
              <a:rPr lang="en-DE" dirty="0"/>
              <a:t>7 Monate SwiftUI in Production</a:t>
            </a:r>
          </a:p>
        </p:txBody>
      </p:sp>
      <p:sp>
        <p:nvSpPr>
          <p:cNvPr id="14" name="Text Placeholder 13">
            <a:extLst>
              <a:ext uri="{FF2B5EF4-FFF2-40B4-BE49-F238E27FC236}">
                <a16:creationId xmlns:a16="http://schemas.microsoft.com/office/drawing/2014/main" id="{A6B00B92-EB44-AA47-A0D3-9718D29E1F4F}"/>
              </a:ext>
            </a:extLst>
          </p:cNvPr>
          <p:cNvSpPr>
            <a:spLocks noGrp="1"/>
          </p:cNvSpPr>
          <p:nvPr>
            <p:ph type="body" sz="quarter" idx="25"/>
          </p:nvPr>
        </p:nvSpPr>
        <p:spPr/>
        <p:txBody>
          <a:bodyPr/>
          <a:lstStyle/>
          <a:p>
            <a:r>
              <a:rPr lang="en-DE" dirty="0"/>
              <a:t>Eine kurze Reise durch den UIKit Dataflow</a:t>
            </a:r>
          </a:p>
        </p:txBody>
      </p:sp>
      <p:sp>
        <p:nvSpPr>
          <p:cNvPr id="16" name="Text Placeholder 15">
            <a:extLst>
              <a:ext uri="{FF2B5EF4-FFF2-40B4-BE49-F238E27FC236}">
                <a16:creationId xmlns:a16="http://schemas.microsoft.com/office/drawing/2014/main" id="{C2387F5C-08B0-6E41-B88C-FA4656ED0FCD}"/>
              </a:ext>
            </a:extLst>
          </p:cNvPr>
          <p:cNvSpPr>
            <a:spLocks noGrp="1"/>
          </p:cNvSpPr>
          <p:nvPr>
            <p:ph type="body" sz="quarter" idx="27"/>
          </p:nvPr>
        </p:nvSpPr>
        <p:spPr/>
        <p:txBody>
          <a:bodyPr/>
          <a:lstStyle/>
          <a:p>
            <a:r>
              <a:rPr lang="en-DE" dirty="0"/>
              <a:t>Ein Lied über Freudetränen und Bauchschmerzen</a:t>
            </a:r>
          </a:p>
        </p:txBody>
      </p:sp>
      <p:sp>
        <p:nvSpPr>
          <p:cNvPr id="18" name="Text Placeholder 17">
            <a:extLst>
              <a:ext uri="{FF2B5EF4-FFF2-40B4-BE49-F238E27FC236}">
                <a16:creationId xmlns:a16="http://schemas.microsoft.com/office/drawing/2014/main" id="{0FDDADDB-2B34-374A-9A20-C7DFDAB8CE39}"/>
              </a:ext>
            </a:extLst>
          </p:cNvPr>
          <p:cNvSpPr>
            <a:spLocks noGrp="1"/>
          </p:cNvSpPr>
          <p:nvPr>
            <p:ph type="body" sz="quarter" idx="29"/>
          </p:nvPr>
        </p:nvSpPr>
        <p:spPr/>
        <p:txBody>
          <a:bodyPr/>
          <a:lstStyle/>
          <a:p>
            <a:r>
              <a:rPr lang="en-DE" dirty="0"/>
              <a:t>Reactive architecture und ihre Prinzipien</a:t>
            </a:r>
          </a:p>
        </p:txBody>
      </p:sp>
      <p:sp>
        <p:nvSpPr>
          <p:cNvPr id="20" name="Text Placeholder 19">
            <a:extLst>
              <a:ext uri="{FF2B5EF4-FFF2-40B4-BE49-F238E27FC236}">
                <a16:creationId xmlns:a16="http://schemas.microsoft.com/office/drawing/2014/main" id="{75CACDC8-B5B0-334A-9CA7-4D6876E2DB38}"/>
              </a:ext>
            </a:extLst>
          </p:cNvPr>
          <p:cNvSpPr>
            <a:spLocks noGrp="1"/>
          </p:cNvSpPr>
          <p:nvPr>
            <p:ph type="body" sz="quarter" idx="31"/>
          </p:nvPr>
        </p:nvSpPr>
        <p:spPr/>
        <p:txBody>
          <a:bodyPr/>
          <a:lstStyle/>
          <a:p>
            <a:r>
              <a:rPr lang="en-DE" dirty="0"/>
              <a:t>Agenda</a:t>
            </a:r>
          </a:p>
        </p:txBody>
      </p:sp>
      <p:sp>
        <p:nvSpPr>
          <p:cNvPr id="24" name="Text Placeholder 6">
            <a:extLst>
              <a:ext uri="{FF2B5EF4-FFF2-40B4-BE49-F238E27FC236}">
                <a16:creationId xmlns:a16="http://schemas.microsoft.com/office/drawing/2014/main" id="{5CC76F54-05E5-CD4F-A027-8196BE59A151}"/>
              </a:ext>
            </a:extLst>
          </p:cNvPr>
          <p:cNvSpPr txBox="1">
            <a:spLocks/>
          </p:cNvSpPr>
          <p:nvPr/>
        </p:nvSpPr>
        <p:spPr>
          <a:xfrm>
            <a:off x="9275231" y="1398241"/>
            <a:ext cx="9181211"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Retrospektive</a:t>
            </a:r>
          </a:p>
        </p:txBody>
      </p:sp>
      <p:sp>
        <p:nvSpPr>
          <p:cNvPr id="25" name="Text Placeholder 6">
            <a:extLst>
              <a:ext uri="{FF2B5EF4-FFF2-40B4-BE49-F238E27FC236}">
                <a16:creationId xmlns:a16="http://schemas.microsoft.com/office/drawing/2014/main" id="{BF1EB5DD-19D8-AF43-BAF7-4428CC689F96}"/>
              </a:ext>
            </a:extLst>
          </p:cNvPr>
          <p:cNvSpPr txBox="1">
            <a:spLocks/>
          </p:cNvSpPr>
          <p:nvPr/>
        </p:nvSpPr>
        <p:spPr>
          <a:xfrm>
            <a:off x="9275229" y="5138735"/>
            <a:ext cx="13945717"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SwiftUI Dataflow</a:t>
            </a:r>
          </a:p>
        </p:txBody>
      </p:sp>
      <p:sp>
        <p:nvSpPr>
          <p:cNvPr id="13" name="Oval 12">
            <a:extLst>
              <a:ext uri="{FF2B5EF4-FFF2-40B4-BE49-F238E27FC236}">
                <a16:creationId xmlns:a16="http://schemas.microsoft.com/office/drawing/2014/main" id="{DF6641CB-8D80-DD41-87C8-EEA75FF80188}"/>
              </a:ext>
            </a:extLst>
          </p:cNvPr>
          <p:cNvSpPr/>
          <p:nvPr/>
        </p:nvSpPr>
        <p:spPr>
          <a:xfrm>
            <a:off x="18876779" y="5593514"/>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5" name="Picture 14">
            <a:extLst>
              <a:ext uri="{FF2B5EF4-FFF2-40B4-BE49-F238E27FC236}">
                <a16:creationId xmlns:a16="http://schemas.microsoft.com/office/drawing/2014/main" id="{690C0C25-5733-5B48-B13F-3916FDAF4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6524" y="9141427"/>
            <a:ext cx="4114438" cy="4114438"/>
          </a:xfrm>
          <a:prstGeom prst="rect">
            <a:avLst/>
          </a:prstGeom>
        </p:spPr>
      </p:pic>
    </p:spTree>
    <p:extLst>
      <p:ext uri="{BB962C8B-B14F-4D97-AF65-F5344CB8AC3E}">
        <p14:creationId xmlns:p14="http://schemas.microsoft.com/office/powerpoint/2010/main" val="24646493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4.79167E-6 1.48148E-6 L -0.17885 0.27685 " pathEditMode="relative" rAng="0" ptsTypes="AA">
                                      <p:cBhvr>
                                        <p:cTn id="6" dur="2000" fill="hold"/>
                                        <p:tgtEl>
                                          <p:spTgt spid="13"/>
                                        </p:tgtEl>
                                        <p:attrNameLst>
                                          <p:attrName>ppt_x</p:attrName>
                                          <p:attrName>ppt_y</p:attrName>
                                        </p:attrNameLst>
                                      </p:cBhvr>
                                      <p:rCtr x="-8945" y="13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Learnings – SwiftUI in Production</a:t>
            </a:r>
          </a:p>
        </p:txBody>
      </p:sp>
      <p:sp>
        <p:nvSpPr>
          <p:cNvPr id="10" name="TextBox 9">
            <a:extLst>
              <a:ext uri="{FF2B5EF4-FFF2-40B4-BE49-F238E27FC236}">
                <a16:creationId xmlns:a16="http://schemas.microsoft.com/office/drawing/2014/main" id="{8AACC79D-02E5-5D4A-9797-979B32E6505A}"/>
              </a:ext>
            </a:extLst>
          </p:cNvPr>
          <p:cNvSpPr txBox="1"/>
          <p:nvPr/>
        </p:nvSpPr>
        <p:spPr>
          <a:xfrm flipH="1">
            <a:off x="12759790" y="1957959"/>
            <a:ext cx="6276300" cy="2009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DE" sz="9600" dirty="0"/>
              <a:t>⚠️</a:t>
            </a:r>
            <a:endParaRPr kumimoji="0" lang="en-DE" sz="9600" b="0" i="0" u="none" strike="noStrike" cap="none" spc="0" normalizeH="0" baseline="0" dirty="0">
              <a:ln>
                <a:noFill/>
              </a:ln>
              <a:solidFill>
                <a:srgbClr val="000000"/>
              </a:solidFill>
              <a:effectLst/>
              <a:uFillTx/>
              <a:latin typeface="+mn-lt"/>
              <a:ea typeface="+mn-ea"/>
              <a:cs typeface="+mn-cs"/>
              <a:sym typeface="Helvetica Neue"/>
            </a:endParaRPr>
          </a:p>
        </p:txBody>
      </p:sp>
      <p:sp>
        <p:nvSpPr>
          <p:cNvPr id="13" name="Text Placeholder 2">
            <a:extLst>
              <a:ext uri="{FF2B5EF4-FFF2-40B4-BE49-F238E27FC236}">
                <a16:creationId xmlns:a16="http://schemas.microsoft.com/office/drawing/2014/main" id="{052AA313-6DFF-8B4E-9677-D816F1840DBF}"/>
              </a:ext>
            </a:extLst>
          </p:cNvPr>
          <p:cNvSpPr txBox="1">
            <a:spLocks/>
          </p:cNvSpPr>
          <p:nvPr/>
        </p:nvSpPr>
        <p:spPr>
          <a:xfrm>
            <a:off x="9280770" y="3967227"/>
            <a:ext cx="14471328" cy="7651297"/>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685800" indent="-685800" hangingPunct="1">
              <a:buFont typeface="Arial" panose="020B0604020202020204" pitchFamily="34" charset="0"/>
              <a:buChar char="•"/>
            </a:pPr>
            <a:r>
              <a:rPr lang="en-DE" sz="4400" dirty="0"/>
              <a:t>‘Cleaner’, testbarer Code ist mit SwiftUI möglich (mit Unterstützung von TCA noch besser)</a:t>
            </a:r>
          </a:p>
          <a:p>
            <a:pPr marL="685800" indent="-685800" hangingPunct="1">
              <a:buFont typeface="Arial" panose="020B0604020202020204" pitchFamily="34" charset="0"/>
              <a:buChar char="•"/>
            </a:pPr>
            <a:r>
              <a:rPr lang="en-DE" sz="4400" dirty="0"/>
              <a:t>Relative viele Bugs in SwiftUI selbst</a:t>
            </a:r>
          </a:p>
          <a:p>
            <a:pPr marL="685800" indent="-685800" hangingPunct="1">
              <a:buFont typeface="Arial" panose="020B0604020202020204" pitchFamily="34" charset="0"/>
              <a:buChar char="•"/>
            </a:pPr>
            <a:r>
              <a:rPr lang="en-DE" sz="4400" dirty="0"/>
              <a:t>Fehlender Focus support (firstResponder fehlt komplett)</a:t>
            </a:r>
          </a:p>
          <a:p>
            <a:pPr marL="685800" indent="-685800" hangingPunct="1">
              <a:buFont typeface="Arial" panose="020B0604020202020204" pitchFamily="34" charset="0"/>
              <a:buChar char="•"/>
            </a:pPr>
            <a:r>
              <a:rPr lang="en-DE" sz="4400" dirty="0"/>
              <a:t>iOS 13+</a:t>
            </a:r>
          </a:p>
          <a:p>
            <a:pPr marL="685800" indent="-685800" hangingPunct="1">
              <a:buFont typeface="Arial" panose="020B0604020202020204" pitchFamily="34" charset="0"/>
              <a:buChar char="•"/>
            </a:pPr>
            <a:r>
              <a:rPr lang="en-DE" sz="4400" dirty="0"/>
              <a:t>Kein Navigator / Router / Coordinator built-in</a:t>
            </a:r>
          </a:p>
          <a:p>
            <a:pPr marL="685800" indent="-685800" hangingPunct="1">
              <a:buFont typeface="Arial" panose="020B0604020202020204" pitchFamily="34" charset="0"/>
              <a:buChar char="•"/>
            </a:pPr>
            <a:r>
              <a:rPr lang="en-DE" sz="4400" dirty="0"/>
              <a:t>Nicht open source, fixes bleiben iOS14-only</a:t>
            </a:r>
          </a:p>
        </p:txBody>
      </p:sp>
      <p:pic>
        <p:nvPicPr>
          <p:cNvPr id="7" name="Artboard 42@4x.png" descr="Artboard 42@4x.png">
            <a:extLst>
              <a:ext uri="{FF2B5EF4-FFF2-40B4-BE49-F238E27FC236}">
                <a16:creationId xmlns:a16="http://schemas.microsoft.com/office/drawing/2014/main" id="{26BCE35F-1C00-2342-A88E-43F887486F4B}"/>
              </a:ext>
            </a:extLst>
          </p:cNvPr>
          <p:cNvPicPr>
            <a:picLocks noChangeAspect="1"/>
          </p:cNvPicPr>
          <p:nvPr/>
        </p:nvPicPr>
        <p:blipFill>
          <a:blip r:embed="rId3"/>
          <a:stretch>
            <a:fillRect/>
          </a:stretch>
        </p:blipFill>
        <p:spPr>
          <a:xfrm>
            <a:off x="0" y="5383541"/>
            <a:ext cx="8184995" cy="8332460"/>
          </a:xfrm>
          <a:prstGeom prst="rect">
            <a:avLst/>
          </a:prstGeom>
          <a:ln w="12700">
            <a:miter lim="400000"/>
          </a:ln>
        </p:spPr>
      </p:pic>
    </p:spTree>
    <p:extLst>
      <p:ext uri="{BB962C8B-B14F-4D97-AF65-F5344CB8AC3E}">
        <p14:creationId xmlns:p14="http://schemas.microsoft.com/office/powerpoint/2010/main" val="6985465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Learnings – SwiftUI in Production</a:t>
            </a:r>
          </a:p>
        </p:txBody>
      </p:sp>
      <p:sp>
        <p:nvSpPr>
          <p:cNvPr id="2" name="Rectangle 1">
            <a:extLst>
              <a:ext uri="{FF2B5EF4-FFF2-40B4-BE49-F238E27FC236}">
                <a16:creationId xmlns:a16="http://schemas.microsoft.com/office/drawing/2014/main" id="{22A2838B-B305-AF43-B587-499166C384BE}"/>
              </a:ext>
            </a:extLst>
          </p:cNvPr>
          <p:cNvSpPr/>
          <p:nvPr/>
        </p:nvSpPr>
        <p:spPr>
          <a:xfrm>
            <a:off x="13125312" y="5858495"/>
            <a:ext cx="5136342" cy="1999009"/>
          </a:xfrm>
          <a:prstGeom prst="rect">
            <a:avLst/>
          </a:prstGeom>
        </p:spPr>
        <p:txBody>
          <a:bodyPr wrap="none">
            <a:spAutoFit/>
          </a:bodyPr>
          <a:lstStyle/>
          <a:p>
            <a:r>
              <a:rPr lang="en-DE" dirty="0">
                <a:hlinkClick r:id="rId3"/>
              </a:rPr>
              <a:t>https://flutter.dev/</a:t>
            </a:r>
            <a:endParaRPr lang="en-DE" dirty="0"/>
          </a:p>
          <a:p>
            <a:endParaRPr lang="en-DE" dirty="0"/>
          </a:p>
        </p:txBody>
      </p:sp>
      <p:pic>
        <p:nvPicPr>
          <p:cNvPr id="4" name="Picture 3">
            <a:extLst>
              <a:ext uri="{FF2B5EF4-FFF2-40B4-BE49-F238E27FC236}">
                <a16:creationId xmlns:a16="http://schemas.microsoft.com/office/drawing/2014/main" id="{F3A1F601-9CA2-F24D-81E5-54F1D5427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0883" y="3276059"/>
            <a:ext cx="6045200" cy="1727200"/>
          </a:xfrm>
          <a:prstGeom prst="rect">
            <a:avLst/>
          </a:prstGeom>
        </p:spPr>
      </p:pic>
      <p:sp>
        <p:nvSpPr>
          <p:cNvPr id="11" name="Text Placeholder 2">
            <a:extLst>
              <a:ext uri="{FF2B5EF4-FFF2-40B4-BE49-F238E27FC236}">
                <a16:creationId xmlns:a16="http://schemas.microsoft.com/office/drawing/2014/main" id="{F6540544-D79F-EF40-8842-77990CE39F66}"/>
              </a:ext>
            </a:extLst>
          </p:cNvPr>
          <p:cNvSpPr txBox="1">
            <a:spLocks/>
          </p:cNvSpPr>
          <p:nvPr/>
        </p:nvSpPr>
        <p:spPr>
          <a:xfrm>
            <a:off x="9280770" y="5858495"/>
            <a:ext cx="14471328" cy="7651297"/>
          </a:xfrm>
          <a:prstGeom prst="rect">
            <a:avLst/>
          </a:prstGeom>
        </p:spPr>
        <p:txBody>
          <a:bodyPr anchor="ctr">
            <a:noAutofit/>
          </a:bodyPr>
          <a:lstStyle>
            <a:lvl1pPr marL="0" marR="0" indent="0" algn="l" defTabSz="825500" rtl="0" latinLnBrk="0">
              <a:lnSpc>
                <a:spcPct val="120000"/>
              </a:lnSpc>
              <a:spcBef>
                <a:spcPts val="0"/>
              </a:spcBef>
              <a:spcAft>
                <a:spcPts val="0"/>
              </a:spcAft>
              <a:buClrTx/>
              <a:buSzTx/>
              <a:buFontTx/>
              <a:buNone/>
              <a:tabLst/>
              <a:defRPr sz="2700" b="0" i="0" u="none" strike="noStrike" cap="none" spc="0" baseline="0">
                <a:solidFill>
                  <a:srgbClr val="3C414B"/>
                </a:solidFill>
                <a:uFillTx/>
                <a:latin typeface="DB Screen Sans"/>
                <a:ea typeface="DB Screen Sans"/>
                <a:cs typeface="DB Screen Sans"/>
                <a:sym typeface="DB Screen Sans"/>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685800" indent="-685800" hangingPunct="1">
              <a:buFont typeface="Arial" panose="020B0604020202020204" pitchFamily="34" charset="0"/>
              <a:buChar char="•"/>
            </a:pPr>
            <a:r>
              <a:rPr lang="en-DE" sz="4400" dirty="0"/>
              <a:t>‘Cleaner’, testbarer Code möglich (mit Unterstützung von BLoC noch besser)</a:t>
            </a:r>
          </a:p>
          <a:p>
            <a:pPr marL="685800" indent="-685800" hangingPunct="1">
              <a:buFont typeface="Arial" panose="020B0604020202020204" pitchFamily="34" charset="0"/>
              <a:buChar char="•"/>
            </a:pPr>
            <a:r>
              <a:rPr lang="en-DE" sz="4400" dirty="0"/>
              <a:t>Open Source</a:t>
            </a:r>
          </a:p>
          <a:p>
            <a:pPr marL="685800" indent="-685800" hangingPunct="1">
              <a:buFont typeface="Arial" panose="020B0604020202020204" pitchFamily="34" charset="0"/>
              <a:buChar char="•"/>
            </a:pPr>
            <a:r>
              <a:rPr lang="en-DE" sz="4400" dirty="0"/>
              <a:t>Wirklich cross-platform (Native, Web, Desktop)</a:t>
            </a:r>
          </a:p>
          <a:p>
            <a:pPr marL="685800" indent="-685800" hangingPunct="1">
              <a:buFont typeface="Arial" panose="020B0604020202020204" pitchFamily="34" charset="0"/>
              <a:buChar char="•"/>
            </a:pPr>
            <a:r>
              <a:rPr lang="en-DE" sz="4400" dirty="0"/>
              <a:t>Navigator built-in</a:t>
            </a:r>
          </a:p>
          <a:p>
            <a:pPr marL="685800" indent="-685800" hangingPunct="1">
              <a:buFont typeface="Arial" panose="020B0604020202020204" pitchFamily="34" charset="0"/>
              <a:buChar char="•"/>
            </a:pPr>
            <a:r>
              <a:rPr lang="en-DE" sz="4400" dirty="0"/>
              <a:t>Open source</a:t>
            </a:r>
          </a:p>
        </p:txBody>
      </p:sp>
      <p:pic>
        <p:nvPicPr>
          <p:cNvPr id="7" name="Picture 6">
            <a:extLst>
              <a:ext uri="{FF2B5EF4-FFF2-40B4-BE49-F238E27FC236}">
                <a16:creationId xmlns:a16="http://schemas.microsoft.com/office/drawing/2014/main" id="{CE4045BD-7E11-A842-996A-030791ABC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21784" y="2804220"/>
            <a:ext cx="3853986" cy="3853986"/>
          </a:xfrm>
          <a:prstGeom prst="rect">
            <a:avLst/>
          </a:prstGeom>
        </p:spPr>
      </p:pic>
      <p:pic>
        <p:nvPicPr>
          <p:cNvPr id="14" name="Artboard 44@4x.png" descr="Artboard 44@4x.png">
            <a:extLst>
              <a:ext uri="{FF2B5EF4-FFF2-40B4-BE49-F238E27FC236}">
                <a16:creationId xmlns:a16="http://schemas.microsoft.com/office/drawing/2014/main" id="{8C5F95D7-B346-EE4A-A6C0-24F42A756508}"/>
              </a:ext>
            </a:extLst>
          </p:cNvPr>
          <p:cNvPicPr>
            <a:picLocks noChangeAspect="1"/>
          </p:cNvPicPr>
          <p:nvPr/>
        </p:nvPicPr>
        <p:blipFill>
          <a:blip r:embed="rId6"/>
          <a:stretch>
            <a:fillRect/>
          </a:stretch>
        </p:blipFill>
        <p:spPr>
          <a:xfrm>
            <a:off x="0" y="5553307"/>
            <a:ext cx="8162693" cy="8162693"/>
          </a:xfrm>
          <a:prstGeom prst="rect">
            <a:avLst/>
          </a:prstGeom>
          <a:ln w="12700">
            <a:miter lim="400000"/>
          </a:ln>
        </p:spPr>
      </p:pic>
    </p:spTree>
    <p:extLst>
      <p:ext uri="{BB962C8B-B14F-4D97-AF65-F5344CB8AC3E}">
        <p14:creationId xmlns:p14="http://schemas.microsoft.com/office/powerpoint/2010/main" val="15397612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4430EB-8355-714E-8EBE-48FCEDEEEC53}"/>
              </a:ext>
            </a:extLst>
          </p:cNvPr>
          <p:cNvSpPr>
            <a:spLocks noGrp="1"/>
          </p:cNvSpPr>
          <p:nvPr>
            <p:ph type="body" sz="quarter" idx="15"/>
          </p:nvPr>
        </p:nvSpPr>
        <p:spPr/>
        <p:txBody>
          <a:bodyPr/>
          <a:lstStyle/>
          <a:p>
            <a:r>
              <a:rPr lang="en-DE" dirty="0"/>
              <a:t>Weiteres Lesematerial</a:t>
            </a:r>
          </a:p>
        </p:txBody>
      </p:sp>
      <p:sp>
        <p:nvSpPr>
          <p:cNvPr id="4" name="Text Placeholder 3">
            <a:extLst>
              <a:ext uri="{FF2B5EF4-FFF2-40B4-BE49-F238E27FC236}">
                <a16:creationId xmlns:a16="http://schemas.microsoft.com/office/drawing/2014/main" id="{97F2F17B-C2BE-9F45-A2F0-18DD235293F7}"/>
              </a:ext>
            </a:extLst>
          </p:cNvPr>
          <p:cNvSpPr>
            <a:spLocks noGrp="1"/>
          </p:cNvSpPr>
          <p:nvPr>
            <p:ph type="body" sz="quarter" idx="17"/>
          </p:nvPr>
        </p:nvSpPr>
        <p:spPr/>
        <p:txBody>
          <a:bodyPr/>
          <a:lstStyle/>
          <a:p>
            <a:r>
              <a:rPr lang="en-DE" dirty="0"/>
              <a:t>RIBs </a:t>
            </a:r>
            <a:r>
              <a:rPr lang="en-DE" sz="2000" dirty="0"/>
              <a:t>(</a:t>
            </a:r>
            <a:r>
              <a:rPr lang="en-GB" sz="2000" dirty="0">
                <a:hlinkClick r:id="rId2"/>
              </a:rPr>
              <a:t>https://github.com/uber/RIBs)</a:t>
            </a:r>
            <a:endParaRPr lang="en-GB" sz="2000" dirty="0"/>
          </a:p>
          <a:p>
            <a:r>
              <a:rPr lang="en-GB" dirty="0"/>
              <a:t>TCA </a:t>
            </a:r>
            <a:r>
              <a:rPr lang="en-GB" sz="2000" dirty="0"/>
              <a:t>(</a:t>
            </a:r>
            <a:r>
              <a:rPr lang="en-GB" sz="2000" dirty="0">
                <a:hlinkClick r:id="rId3"/>
              </a:rPr>
              <a:t>https://github.com/pointfreeco/swift-composable-architecture</a:t>
            </a:r>
            <a:r>
              <a:rPr lang="en-GB" sz="2000" dirty="0"/>
              <a:t>)</a:t>
            </a:r>
          </a:p>
          <a:p>
            <a:r>
              <a:rPr lang="en-DE" dirty="0"/>
              <a:t>State and Dataflow in SwiftUI </a:t>
            </a:r>
            <a:r>
              <a:rPr lang="en-DE" sz="2000" dirty="0"/>
              <a:t>(</a:t>
            </a:r>
            <a:r>
              <a:rPr lang="en-GB" sz="2000" dirty="0">
                <a:hlinkClick r:id="rId4"/>
              </a:rPr>
              <a:t>https://developer.apple.com/documentation/swiftui/state-and-data-flow</a:t>
            </a:r>
            <a:r>
              <a:rPr lang="en-GB" sz="2000" dirty="0"/>
              <a:t>)</a:t>
            </a:r>
          </a:p>
          <a:p>
            <a:r>
              <a:rPr lang="en-DE" dirty="0"/>
              <a:t>BLoC </a:t>
            </a:r>
            <a:r>
              <a:rPr lang="en-DE" sz="2000" dirty="0"/>
              <a:t>(</a:t>
            </a:r>
            <a:r>
              <a:rPr lang="en-GB" sz="2000" dirty="0">
                <a:hlinkClick r:id="rId5"/>
              </a:rPr>
              <a:t>https://bloclibrary.dev/#/</a:t>
            </a:r>
            <a:r>
              <a:rPr lang="en-GB" sz="2000" dirty="0"/>
              <a:t>)</a:t>
            </a:r>
          </a:p>
          <a:p>
            <a:endParaRPr lang="en-DE" dirty="0"/>
          </a:p>
        </p:txBody>
      </p:sp>
      <p:pic>
        <p:nvPicPr>
          <p:cNvPr id="5" name="Artboard 13@4x.png" descr="Artboard 13@4x.png">
            <a:extLst>
              <a:ext uri="{FF2B5EF4-FFF2-40B4-BE49-F238E27FC236}">
                <a16:creationId xmlns:a16="http://schemas.microsoft.com/office/drawing/2014/main" id="{8A5F5AB3-5E96-2546-87C9-94A88F7EEBA5}"/>
              </a:ext>
            </a:extLst>
          </p:cNvPr>
          <p:cNvPicPr>
            <a:picLocks noChangeAspect="1"/>
          </p:cNvPicPr>
          <p:nvPr/>
        </p:nvPicPr>
        <p:blipFill>
          <a:blip r:embed="rId6"/>
          <a:stretch>
            <a:fillRect/>
          </a:stretch>
        </p:blipFill>
        <p:spPr>
          <a:xfrm>
            <a:off x="0" y="3183100"/>
            <a:ext cx="7349800" cy="7349800"/>
          </a:xfrm>
          <a:prstGeom prst="rect">
            <a:avLst/>
          </a:prstGeom>
          <a:ln w="12700">
            <a:miter lim="400000"/>
          </a:ln>
        </p:spPr>
      </p:pic>
    </p:spTree>
    <p:extLst>
      <p:ext uri="{BB962C8B-B14F-4D97-AF65-F5344CB8AC3E}">
        <p14:creationId xmlns:p14="http://schemas.microsoft.com/office/powerpoint/2010/main" val="83787213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58D3F8-A2AB-734B-AD3B-B0A8551FC736}"/>
              </a:ext>
            </a:extLst>
          </p:cNvPr>
          <p:cNvSpPr>
            <a:spLocks noGrp="1"/>
          </p:cNvSpPr>
          <p:nvPr>
            <p:ph type="body" sz="half" idx="13"/>
          </p:nvPr>
        </p:nvSpPr>
        <p:spPr>
          <a:xfrm>
            <a:off x="84449" y="6862761"/>
            <a:ext cx="24215101" cy="1538883"/>
          </a:xfrm>
        </p:spPr>
        <p:txBody>
          <a:bodyPr/>
          <a:lstStyle/>
          <a:p>
            <a:r>
              <a:rPr lang="en-DE" dirty="0"/>
              <a:t>Fragen?</a:t>
            </a:r>
          </a:p>
        </p:txBody>
      </p:sp>
    </p:spTree>
    <p:extLst>
      <p:ext uri="{BB962C8B-B14F-4D97-AF65-F5344CB8AC3E}">
        <p14:creationId xmlns:p14="http://schemas.microsoft.com/office/powerpoint/2010/main" val="1595928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How to use the illustrations"/>
          <p:cNvSpPr txBox="1">
            <a:spLocks noGrp="1"/>
          </p:cNvSpPr>
          <p:nvPr>
            <p:ph type="body" idx="15"/>
          </p:nvPr>
        </p:nvSpPr>
        <p:spPr>
          <a:prstGeom prst="rect">
            <a:avLst/>
          </a:prstGeom>
        </p:spPr>
        <p:txBody>
          <a:bodyPr/>
          <a:lstStyle/>
          <a:p>
            <a:r>
              <a:rPr dirty="0">
                <a:latin typeface="DB Screen Head Black" panose="020B0502050202020204" pitchFamily="34" charset="77"/>
              </a:rPr>
              <a:t>How to use the illustrations</a:t>
            </a:r>
          </a:p>
        </p:txBody>
      </p:sp>
      <p:pic>
        <p:nvPicPr>
          <p:cNvPr id="471" name="Artboard 23@4x.png" descr="Artboard 23@4x.png"/>
          <p:cNvPicPr>
            <a:picLocks noChangeAspect="1"/>
          </p:cNvPicPr>
          <p:nvPr/>
        </p:nvPicPr>
        <p:blipFill>
          <a:blip r:embed="rId2"/>
          <a:stretch>
            <a:fillRect/>
          </a:stretch>
        </p:blipFill>
        <p:spPr>
          <a:xfrm>
            <a:off x="998618" y="2359298"/>
            <a:ext cx="10560164" cy="10560164"/>
          </a:xfrm>
          <a:prstGeom prst="rect">
            <a:avLst/>
          </a:prstGeom>
          <a:ln w="12700">
            <a:miter lim="400000"/>
          </a:ln>
        </p:spPr>
      </p:pic>
      <p:sp>
        <p:nvSpPr>
          <p:cNvPr id="6" name="Please don’t:…">
            <a:extLst>
              <a:ext uri="{FF2B5EF4-FFF2-40B4-BE49-F238E27FC236}">
                <a16:creationId xmlns:a16="http://schemas.microsoft.com/office/drawing/2014/main" id="{377B1FC6-9E79-2E4A-9FEB-498F21104EA0}"/>
              </a:ext>
            </a:extLst>
          </p:cNvPr>
          <p:cNvSpPr txBox="1">
            <a:spLocks/>
          </p:cNvSpPr>
          <p:nvPr/>
        </p:nvSpPr>
        <p:spPr>
          <a:xfrm>
            <a:off x="11689334" y="5275365"/>
            <a:ext cx="11696048" cy="4292601"/>
          </a:xfrm>
          <a:prstGeom prst="rect">
            <a:avLst/>
          </a:prstGeom>
        </p:spPr>
        <p:txBody>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marL="158114" defTabSz="457200" hangingPunct="1">
              <a:lnSpc>
                <a:spcPts val="6800"/>
              </a:lnSpc>
              <a:defRPr sz="4500">
                <a:solidFill>
                  <a:srgbClr val="3C414B"/>
                </a:solidFill>
                <a:latin typeface="DB Screen Sans"/>
                <a:ea typeface="DB Screen Sans"/>
                <a:cs typeface="DB Screen Sans"/>
                <a:sym typeface="DB Screen Sans"/>
              </a:defRPr>
            </a:pPr>
            <a:r>
              <a:rPr lang="de-DE" sz="4500">
                <a:solidFill>
                  <a:srgbClr val="3C414B"/>
                </a:solidFill>
                <a:latin typeface="DB Screen Sans"/>
                <a:ea typeface="DB Screen Sans"/>
                <a:cs typeface="DB Screen Sans"/>
                <a:sym typeface="DB Screen Sans"/>
              </a:rPr>
              <a:t>Please don’t:</a:t>
            </a:r>
          </a:p>
          <a:p>
            <a:pPr marL="386715" indent="-228600" defTabSz="457200" hangingPunct="1">
              <a:lnSpc>
                <a:spcPts val="6800"/>
              </a:lnSpc>
              <a:buSzPct val="100000"/>
              <a:buFontTx/>
              <a:buChar char="•"/>
              <a:defRPr sz="4500" b="0">
                <a:solidFill>
                  <a:srgbClr val="3C414B"/>
                </a:solidFill>
                <a:latin typeface="DB Screen Sans"/>
                <a:ea typeface="DB Screen Sans"/>
                <a:cs typeface="DB Screen Sans"/>
                <a:sym typeface="DB Screen Sans"/>
              </a:defRPr>
            </a:pPr>
            <a:r>
              <a:rPr lang="de-DE" sz="4500" b="0">
                <a:solidFill>
                  <a:srgbClr val="3C414B"/>
                </a:solidFill>
                <a:latin typeface="DB Screen Sans"/>
                <a:ea typeface="DB Screen Sans"/>
                <a:cs typeface="DB Screen Sans"/>
                <a:sym typeface="DB Screen Sans"/>
              </a:rPr>
              <a:t> Use more than 1 illustration on </a:t>
            </a:r>
            <a:br>
              <a:rPr lang="de-DE" sz="4500" b="0">
                <a:solidFill>
                  <a:srgbClr val="3C414B"/>
                </a:solidFill>
                <a:latin typeface="DB Screen Sans"/>
                <a:ea typeface="DB Screen Sans"/>
                <a:cs typeface="DB Screen Sans"/>
                <a:sym typeface="DB Screen Sans"/>
              </a:rPr>
            </a:br>
            <a:r>
              <a:rPr lang="de-DE" sz="4500" b="0">
                <a:solidFill>
                  <a:srgbClr val="3C414B"/>
                </a:solidFill>
                <a:latin typeface="DB Screen Sans"/>
                <a:ea typeface="DB Screen Sans"/>
                <a:cs typeface="DB Screen Sans"/>
                <a:sym typeface="DB Screen Sans"/>
              </a:rPr>
              <a:t>  a slide, BUT: feel free to use as many</a:t>
            </a:r>
            <a:br>
              <a:rPr lang="de-DE" sz="4500" b="0">
                <a:solidFill>
                  <a:srgbClr val="3C414B"/>
                </a:solidFill>
                <a:latin typeface="DB Screen Sans"/>
                <a:ea typeface="DB Screen Sans"/>
                <a:cs typeface="DB Screen Sans"/>
                <a:sym typeface="DB Screen Sans"/>
              </a:rPr>
            </a:br>
            <a:r>
              <a:rPr lang="de-DE" sz="4500" b="0">
                <a:solidFill>
                  <a:srgbClr val="3C414B"/>
                </a:solidFill>
                <a:latin typeface="DB Screen Sans"/>
                <a:ea typeface="DB Screen Sans"/>
                <a:cs typeface="DB Screen Sans"/>
                <a:sym typeface="DB Screen Sans"/>
              </a:rPr>
              <a:t>  product illustrations as needed in </a:t>
            </a:r>
            <a:br>
              <a:rPr lang="de-DE" sz="4500" b="0">
                <a:solidFill>
                  <a:srgbClr val="3C414B"/>
                </a:solidFill>
                <a:latin typeface="DB Screen Sans"/>
                <a:ea typeface="DB Screen Sans"/>
                <a:cs typeface="DB Screen Sans"/>
                <a:sym typeface="DB Screen Sans"/>
              </a:rPr>
            </a:br>
            <a:r>
              <a:rPr lang="de-DE" sz="4500" b="0">
                <a:solidFill>
                  <a:srgbClr val="3C414B"/>
                </a:solidFill>
                <a:latin typeface="DB Screen Sans"/>
                <a:ea typeface="DB Screen Sans"/>
                <a:cs typeface="DB Screen Sans"/>
                <a:sym typeface="DB Screen Sans"/>
              </a:rPr>
              <a:t>  one screen</a:t>
            </a:r>
          </a:p>
          <a:p>
            <a:pPr marL="386715" indent="-228600" defTabSz="457200" hangingPunct="1">
              <a:lnSpc>
                <a:spcPts val="6800"/>
              </a:lnSpc>
              <a:buSzPct val="100000"/>
              <a:buFontTx/>
              <a:buChar char="•"/>
              <a:defRPr sz="4500" b="0">
                <a:solidFill>
                  <a:srgbClr val="3C414B"/>
                </a:solidFill>
                <a:latin typeface="DB Screen Sans"/>
                <a:ea typeface="DB Screen Sans"/>
                <a:cs typeface="DB Screen Sans"/>
                <a:sym typeface="DB Screen Sans"/>
              </a:defRPr>
            </a:pPr>
            <a:r>
              <a:rPr lang="de-DE" sz="4500" b="0">
                <a:solidFill>
                  <a:srgbClr val="3C414B"/>
                </a:solidFill>
                <a:latin typeface="DB Screen Sans"/>
                <a:ea typeface="DB Screen Sans"/>
                <a:cs typeface="DB Screen Sans"/>
                <a:sym typeface="DB Screen Sans"/>
              </a:rPr>
              <a:t> Size up illustrations above 4320pt</a:t>
            </a:r>
            <a:endParaRPr lang="de-DE" sz="4500" b="0" dirty="0">
              <a:solidFill>
                <a:srgbClr val="3C414B"/>
              </a:solidFill>
              <a:latin typeface="DB Screen Sans"/>
              <a:ea typeface="DB Screen Sans"/>
              <a:cs typeface="DB Screen Sans"/>
              <a:sym typeface="DB Screen Sans"/>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ransportation"/>
          <p:cNvSpPr txBox="1">
            <a:spLocks noGrp="1"/>
          </p:cNvSpPr>
          <p:nvPr>
            <p:ph type="body" idx="13"/>
          </p:nvPr>
        </p:nvSpPr>
        <p:spPr>
          <a:prstGeom prst="rect">
            <a:avLst/>
          </a:prstGeom>
        </p:spPr>
        <p:txBody>
          <a:bodyPr/>
          <a:lstStyle/>
          <a:p>
            <a:r>
              <a:rPr dirty="0">
                <a:latin typeface="DB Screen Head Black" panose="020B0502050202020204" pitchFamily="34" charset="77"/>
              </a:rPr>
              <a:t>Transportation</a:t>
            </a:r>
          </a:p>
        </p:txBody>
      </p:sp>
      <p:pic>
        <p:nvPicPr>
          <p:cNvPr id="474" name="Artboard 50 copy 11@4x.png" descr="Artboard 50 copy 11@4x.png"/>
          <p:cNvPicPr>
            <a:picLocks noChangeAspect="1"/>
          </p:cNvPicPr>
          <p:nvPr/>
        </p:nvPicPr>
        <p:blipFill>
          <a:blip r:embed="rId2"/>
          <a:stretch>
            <a:fillRect/>
          </a:stretch>
        </p:blipFill>
        <p:spPr>
          <a:xfrm>
            <a:off x="1006375" y="3873996"/>
            <a:ext cx="6568481" cy="6568480"/>
          </a:xfrm>
          <a:prstGeom prst="rect">
            <a:avLst/>
          </a:prstGeom>
          <a:ln w="12700">
            <a:miter lim="400000"/>
          </a:ln>
        </p:spPr>
      </p:pic>
      <p:pic>
        <p:nvPicPr>
          <p:cNvPr id="475" name="Artboard 50 copy 12@4x.png" descr="Artboard 50 copy 12@4x.png"/>
          <p:cNvPicPr>
            <a:picLocks noChangeAspect="1"/>
          </p:cNvPicPr>
          <p:nvPr/>
        </p:nvPicPr>
        <p:blipFill>
          <a:blip r:embed="rId3"/>
          <a:stretch>
            <a:fillRect/>
          </a:stretch>
        </p:blipFill>
        <p:spPr>
          <a:xfrm>
            <a:off x="8131869" y="3255069"/>
            <a:ext cx="7205862" cy="7205862"/>
          </a:xfrm>
          <a:prstGeom prst="rect">
            <a:avLst/>
          </a:prstGeom>
          <a:ln w="12700">
            <a:miter lim="400000"/>
          </a:ln>
        </p:spPr>
      </p:pic>
      <p:pic>
        <p:nvPicPr>
          <p:cNvPr id="476" name="Artboard 50 copy 13@4x.png" descr="Artboard 50 copy 13@4x.png"/>
          <p:cNvPicPr>
            <a:picLocks noChangeAspect="1"/>
          </p:cNvPicPr>
          <p:nvPr/>
        </p:nvPicPr>
        <p:blipFill>
          <a:blip r:embed="rId4"/>
          <a:stretch>
            <a:fillRect/>
          </a:stretch>
        </p:blipFill>
        <p:spPr>
          <a:xfrm>
            <a:off x="17248584" y="550465"/>
            <a:ext cx="5929909" cy="5929909"/>
          </a:xfrm>
          <a:prstGeom prst="rect">
            <a:avLst/>
          </a:prstGeom>
          <a:ln w="12700">
            <a:miter lim="400000"/>
          </a:ln>
        </p:spPr>
      </p:pic>
      <p:pic>
        <p:nvPicPr>
          <p:cNvPr id="477" name="Artboard 14@4x.png" descr="Artboard 14@4x.png"/>
          <p:cNvPicPr>
            <a:picLocks noChangeAspect="1"/>
          </p:cNvPicPr>
          <p:nvPr/>
        </p:nvPicPr>
        <p:blipFill>
          <a:blip r:embed="rId5"/>
          <a:stretch>
            <a:fillRect/>
          </a:stretch>
        </p:blipFill>
        <p:spPr>
          <a:xfrm>
            <a:off x="17018694" y="5972968"/>
            <a:ext cx="6389689" cy="638968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83EBD-D048-B74F-A0F2-3C9890293466}"/>
              </a:ext>
            </a:extLst>
          </p:cNvPr>
          <p:cNvSpPr>
            <a:spLocks noGrp="1"/>
          </p:cNvSpPr>
          <p:nvPr>
            <p:ph type="body" sz="quarter" idx="14"/>
          </p:nvPr>
        </p:nvSpPr>
        <p:spPr>
          <a:xfrm>
            <a:off x="2791206" y="5633653"/>
            <a:ext cx="3507470" cy="3507471"/>
          </a:xfrm>
        </p:spPr>
        <p:txBody>
          <a:bodyPr/>
          <a:lstStyle/>
          <a:p>
            <a:pPr algn="ctr"/>
            <a:r>
              <a:rPr lang="en-DE" dirty="0"/>
              <a:t>Model</a:t>
            </a:r>
          </a:p>
        </p:txBody>
      </p:sp>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r>
              <a:rPr lang="en-DE" dirty="0"/>
              <a:t>Retrospektive - MVVM</a:t>
            </a:r>
          </a:p>
        </p:txBody>
      </p:sp>
      <p:sp>
        <p:nvSpPr>
          <p:cNvPr id="6" name="Text Placeholder 1">
            <a:extLst>
              <a:ext uri="{FF2B5EF4-FFF2-40B4-BE49-F238E27FC236}">
                <a16:creationId xmlns:a16="http://schemas.microsoft.com/office/drawing/2014/main" id="{6C4A501E-05A1-424D-AD0E-D203795A68BB}"/>
              </a:ext>
            </a:extLst>
          </p:cNvPr>
          <p:cNvSpPr txBox="1">
            <a:spLocks/>
          </p:cNvSpPr>
          <p:nvPr/>
        </p:nvSpPr>
        <p:spPr>
          <a:xfrm>
            <a:off x="8489030" y="4146708"/>
            <a:ext cx="5995797" cy="5422584"/>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ViewModel</a:t>
            </a:r>
          </a:p>
        </p:txBody>
      </p:sp>
      <p:sp>
        <p:nvSpPr>
          <p:cNvPr id="7" name="Text Placeholder 1">
            <a:extLst>
              <a:ext uri="{FF2B5EF4-FFF2-40B4-BE49-F238E27FC236}">
                <a16:creationId xmlns:a16="http://schemas.microsoft.com/office/drawing/2014/main" id="{EB1D47E1-C6D8-2F4A-BD94-F0E55597829F}"/>
              </a:ext>
            </a:extLst>
          </p:cNvPr>
          <p:cNvSpPr txBox="1">
            <a:spLocks/>
          </p:cNvSpPr>
          <p:nvPr/>
        </p:nvSpPr>
        <p:spPr>
          <a:xfrm>
            <a:off x="16675180" y="5633653"/>
            <a:ext cx="5688241" cy="350747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a:t>
            </a:r>
          </a:p>
          <a:p>
            <a:pPr algn="ctr" hangingPunct="1"/>
            <a:r>
              <a:rPr lang="en-DE" dirty="0"/>
              <a:t>(Controller)</a:t>
            </a:r>
          </a:p>
        </p:txBody>
      </p:sp>
      <p:cxnSp>
        <p:nvCxnSpPr>
          <p:cNvPr id="15" name="Straight Arrow Connector 14">
            <a:extLst>
              <a:ext uri="{FF2B5EF4-FFF2-40B4-BE49-F238E27FC236}">
                <a16:creationId xmlns:a16="http://schemas.microsoft.com/office/drawing/2014/main" id="{451B1F26-E995-A64D-9EBF-F28E22A2CBDF}"/>
              </a:ext>
            </a:extLst>
          </p:cNvPr>
          <p:cNvCxnSpPr>
            <a:cxnSpLocks/>
            <a:stCxn id="6" idx="2"/>
          </p:cNvCxnSpPr>
          <p:nvPr/>
        </p:nvCxnSpPr>
        <p:spPr>
          <a:xfrm flipH="1">
            <a:off x="6080914" y="6858000"/>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BBDA9646-906A-EE48-9F5A-E034978F5091}"/>
              </a:ext>
            </a:extLst>
          </p:cNvPr>
          <p:cNvSpPr txBox="1"/>
          <p:nvPr/>
        </p:nvSpPr>
        <p:spPr>
          <a:xfrm>
            <a:off x="6452454" y="5633653"/>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mutates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0" name="Straight Arrow Connector 9">
            <a:extLst>
              <a:ext uri="{FF2B5EF4-FFF2-40B4-BE49-F238E27FC236}">
                <a16:creationId xmlns:a16="http://schemas.microsoft.com/office/drawing/2014/main" id="{50DB5093-36BA-8348-A0F2-DB7EB5C758A8}"/>
              </a:ext>
            </a:extLst>
          </p:cNvPr>
          <p:cNvCxnSpPr>
            <a:cxnSpLocks/>
          </p:cNvCxnSpPr>
          <p:nvPr/>
        </p:nvCxnSpPr>
        <p:spPr>
          <a:xfrm>
            <a:off x="14197263" y="8069179"/>
            <a:ext cx="2719137"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0F67E6B1-A9A4-C84A-857C-A44C77D8F73F}"/>
              </a:ext>
            </a:extLst>
          </p:cNvPr>
          <p:cNvSpPr txBox="1"/>
          <p:nvPr/>
        </p:nvSpPr>
        <p:spPr>
          <a:xfrm>
            <a:off x="14529723" y="7724311"/>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updates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cxnSp>
        <p:nvCxnSpPr>
          <p:cNvPr id="16" name="Straight Arrow Connector 15">
            <a:extLst>
              <a:ext uri="{FF2B5EF4-FFF2-40B4-BE49-F238E27FC236}">
                <a16:creationId xmlns:a16="http://schemas.microsoft.com/office/drawing/2014/main" id="{7D718840-616F-444C-BF83-EF3CB8D48362}"/>
              </a:ext>
            </a:extLst>
          </p:cNvPr>
          <p:cNvCxnSpPr>
            <a:cxnSpLocks/>
          </p:cNvCxnSpPr>
          <p:nvPr/>
        </p:nvCxnSpPr>
        <p:spPr>
          <a:xfrm flipH="1">
            <a:off x="14484827" y="6668292"/>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ABC5A4B9-DB7A-6D44-A50A-CA6EFB8D09DC}"/>
              </a:ext>
            </a:extLst>
          </p:cNvPr>
          <p:cNvSpPr txBox="1"/>
          <p:nvPr/>
        </p:nvSpPr>
        <p:spPr>
          <a:xfrm>
            <a:off x="14747486" y="5014347"/>
            <a:ext cx="2145457" cy="15660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GB" sz="3200" dirty="0"/>
              <a:t>s</a:t>
            </a:r>
            <a:r>
              <a:rPr kumimoji="0" lang="en-DE" sz="3200" b="0" i="0" u="none" strike="noStrike" cap="none" spc="0" normalizeH="0" baseline="0" dirty="0">
                <a:ln>
                  <a:noFill/>
                </a:ln>
                <a:solidFill>
                  <a:srgbClr val="000000"/>
                </a:solidFill>
                <a:effectLst/>
                <a:uFillTx/>
                <a:latin typeface="+mn-lt"/>
                <a:ea typeface="+mn-ea"/>
                <a:cs typeface="+mn-cs"/>
                <a:sym typeface="Helvetica Neue"/>
              </a:rPr>
              <a:t>ends intents</a:t>
            </a:r>
          </a:p>
        </p:txBody>
      </p:sp>
    </p:spTree>
    <p:extLst>
      <p:ext uri="{BB962C8B-B14F-4D97-AF65-F5344CB8AC3E}">
        <p14:creationId xmlns:p14="http://schemas.microsoft.com/office/powerpoint/2010/main" val="130332748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rain station"/>
          <p:cNvSpPr txBox="1">
            <a:spLocks noGrp="1"/>
          </p:cNvSpPr>
          <p:nvPr>
            <p:ph type="body" idx="13"/>
          </p:nvPr>
        </p:nvSpPr>
        <p:spPr>
          <a:prstGeom prst="rect">
            <a:avLst/>
          </a:prstGeom>
        </p:spPr>
        <p:txBody>
          <a:bodyPr/>
          <a:lstStyle/>
          <a:p>
            <a:r>
              <a:rPr dirty="0">
                <a:latin typeface="DB Screen Head Black" panose="020B0502050202020204" pitchFamily="34" charset="77"/>
              </a:rPr>
              <a:t>Train station</a:t>
            </a:r>
          </a:p>
        </p:txBody>
      </p:sp>
      <p:pic>
        <p:nvPicPr>
          <p:cNvPr id="480" name="Artboard 1 copy 10 Kopie@4x.png" descr="Artboard 1 copy 10 Kopie@4x.png"/>
          <p:cNvPicPr>
            <a:picLocks noChangeAspect="1"/>
          </p:cNvPicPr>
          <p:nvPr/>
        </p:nvPicPr>
        <p:blipFill>
          <a:blip r:embed="rId2"/>
          <a:stretch>
            <a:fillRect/>
          </a:stretch>
        </p:blipFill>
        <p:spPr>
          <a:xfrm>
            <a:off x="85777" y="4716706"/>
            <a:ext cx="8918720" cy="5558397"/>
          </a:xfrm>
          <a:prstGeom prst="rect">
            <a:avLst/>
          </a:prstGeom>
          <a:ln w="12700">
            <a:miter lim="400000"/>
          </a:ln>
        </p:spPr>
      </p:pic>
      <p:pic>
        <p:nvPicPr>
          <p:cNvPr id="481" name="Artboard 1 copy Kopie@4x.png" descr="Artboard 1 copy Kopie@4x.png"/>
          <p:cNvPicPr>
            <a:picLocks noChangeAspect="1"/>
          </p:cNvPicPr>
          <p:nvPr/>
        </p:nvPicPr>
        <p:blipFill>
          <a:blip r:embed="rId3"/>
          <a:stretch>
            <a:fillRect/>
          </a:stretch>
        </p:blipFill>
        <p:spPr>
          <a:xfrm>
            <a:off x="9276229" y="4282459"/>
            <a:ext cx="14276882" cy="537358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Faces"/>
          <p:cNvSpPr txBox="1">
            <a:spLocks noGrp="1"/>
          </p:cNvSpPr>
          <p:nvPr>
            <p:ph type="body" idx="13"/>
          </p:nvPr>
        </p:nvSpPr>
        <p:spPr>
          <a:prstGeom prst="rect">
            <a:avLst/>
          </a:prstGeom>
        </p:spPr>
        <p:txBody>
          <a:bodyPr/>
          <a:lstStyle/>
          <a:p>
            <a:r>
              <a:rPr dirty="0">
                <a:latin typeface="DB Screen Head Black" panose="020B0502050202020204" pitchFamily="34" charset="77"/>
              </a:rPr>
              <a:t>Faces</a:t>
            </a:r>
          </a:p>
        </p:txBody>
      </p:sp>
      <p:pic>
        <p:nvPicPr>
          <p:cNvPr id="484" name="Artboard 50 copy 15@4x.png" descr="Artboard 50 copy 15@4x.png"/>
          <p:cNvPicPr>
            <a:picLocks noChangeAspect="1"/>
          </p:cNvPicPr>
          <p:nvPr/>
        </p:nvPicPr>
        <p:blipFill>
          <a:blip r:embed="rId2"/>
          <a:stretch>
            <a:fillRect/>
          </a:stretch>
        </p:blipFill>
        <p:spPr>
          <a:xfrm>
            <a:off x="-1050439" y="2785639"/>
            <a:ext cx="8434569" cy="8434570"/>
          </a:xfrm>
          <a:prstGeom prst="rect">
            <a:avLst/>
          </a:prstGeom>
          <a:ln w="12700">
            <a:miter lim="400000"/>
          </a:ln>
        </p:spPr>
      </p:pic>
      <p:pic>
        <p:nvPicPr>
          <p:cNvPr id="485" name="Artboard 50 copy 16@4x.png" descr="Artboard 50 copy 16@4x.png"/>
          <p:cNvPicPr>
            <a:picLocks noChangeAspect="1"/>
          </p:cNvPicPr>
          <p:nvPr/>
        </p:nvPicPr>
        <p:blipFill>
          <a:blip r:embed="rId3"/>
          <a:stretch>
            <a:fillRect/>
          </a:stretch>
        </p:blipFill>
        <p:spPr>
          <a:xfrm>
            <a:off x="5077349" y="2785639"/>
            <a:ext cx="8430947" cy="8430947"/>
          </a:xfrm>
          <a:prstGeom prst="rect">
            <a:avLst/>
          </a:prstGeom>
          <a:ln w="12700">
            <a:miter lim="400000"/>
          </a:ln>
        </p:spPr>
      </p:pic>
      <p:pic>
        <p:nvPicPr>
          <p:cNvPr id="486" name="Artboard 50 copy 17@4x.png" descr="Artboard 50 copy 17@4x.png"/>
          <p:cNvPicPr>
            <a:picLocks noChangeAspect="1"/>
          </p:cNvPicPr>
          <p:nvPr/>
        </p:nvPicPr>
        <p:blipFill>
          <a:blip r:embed="rId4"/>
          <a:stretch>
            <a:fillRect/>
          </a:stretch>
        </p:blipFill>
        <p:spPr>
          <a:xfrm>
            <a:off x="10677398" y="2785639"/>
            <a:ext cx="8434570" cy="8434570"/>
          </a:xfrm>
          <a:prstGeom prst="rect">
            <a:avLst/>
          </a:prstGeom>
          <a:ln w="12700">
            <a:miter lim="400000"/>
          </a:ln>
        </p:spPr>
      </p:pic>
      <p:pic>
        <p:nvPicPr>
          <p:cNvPr id="487" name="Artboard 50 copy 18@4x.png" descr="Artboard 50 copy 18@4x.png"/>
          <p:cNvPicPr>
            <a:picLocks noChangeAspect="1"/>
          </p:cNvPicPr>
          <p:nvPr/>
        </p:nvPicPr>
        <p:blipFill>
          <a:blip r:embed="rId5"/>
          <a:stretch>
            <a:fillRect/>
          </a:stretch>
        </p:blipFill>
        <p:spPr>
          <a:xfrm>
            <a:off x="16745870" y="2495791"/>
            <a:ext cx="8434570" cy="843457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Families"/>
          <p:cNvSpPr txBox="1">
            <a:spLocks noGrp="1"/>
          </p:cNvSpPr>
          <p:nvPr>
            <p:ph type="body" idx="13"/>
          </p:nvPr>
        </p:nvSpPr>
        <p:spPr>
          <a:prstGeom prst="rect">
            <a:avLst/>
          </a:prstGeom>
        </p:spPr>
        <p:txBody>
          <a:bodyPr/>
          <a:lstStyle/>
          <a:p>
            <a:r>
              <a:rPr dirty="0">
                <a:latin typeface="DB Screen Head Black" panose="020B0502050202020204" pitchFamily="34" charset="77"/>
              </a:rPr>
              <a:t>Families</a:t>
            </a:r>
          </a:p>
        </p:txBody>
      </p:sp>
      <p:pic>
        <p:nvPicPr>
          <p:cNvPr id="490" name="Artboard 1 copy 2 Kopie 2@4x.png" descr="Artboard 1 copy 2 Kopie 2@4x.png"/>
          <p:cNvPicPr>
            <a:picLocks noChangeAspect="1"/>
          </p:cNvPicPr>
          <p:nvPr/>
        </p:nvPicPr>
        <p:blipFill>
          <a:blip r:embed="rId2"/>
          <a:stretch>
            <a:fillRect/>
          </a:stretch>
        </p:blipFill>
        <p:spPr>
          <a:xfrm>
            <a:off x="246983" y="3573555"/>
            <a:ext cx="6007243" cy="7141773"/>
          </a:xfrm>
          <a:prstGeom prst="rect">
            <a:avLst/>
          </a:prstGeom>
          <a:ln w="12700">
            <a:miter lim="400000"/>
          </a:ln>
        </p:spPr>
      </p:pic>
      <p:pic>
        <p:nvPicPr>
          <p:cNvPr id="491" name="Artboard 1 copy 2 Kopie 3@4x.png" descr="Artboard 1 copy 2 Kopie 3@4x.png"/>
          <p:cNvPicPr>
            <a:picLocks noChangeAspect="1"/>
          </p:cNvPicPr>
          <p:nvPr/>
        </p:nvPicPr>
        <p:blipFill>
          <a:blip r:embed="rId3"/>
          <a:stretch>
            <a:fillRect/>
          </a:stretch>
        </p:blipFill>
        <p:spPr>
          <a:xfrm>
            <a:off x="11805279" y="3050956"/>
            <a:ext cx="6411059" cy="7237920"/>
          </a:xfrm>
          <a:prstGeom prst="rect">
            <a:avLst/>
          </a:prstGeom>
          <a:ln w="12700">
            <a:miter lim="400000"/>
          </a:ln>
        </p:spPr>
      </p:pic>
      <p:pic>
        <p:nvPicPr>
          <p:cNvPr id="492" name="Artboard 1 copy 2 Kopie 4@4x.png" descr="Artboard 1 copy 2 Kopie 4@4x.png"/>
          <p:cNvPicPr>
            <a:picLocks noChangeAspect="1"/>
          </p:cNvPicPr>
          <p:nvPr/>
        </p:nvPicPr>
        <p:blipFill>
          <a:blip r:embed="rId4"/>
          <a:stretch>
            <a:fillRect/>
          </a:stretch>
        </p:blipFill>
        <p:spPr>
          <a:xfrm>
            <a:off x="5758785" y="3154869"/>
            <a:ext cx="6007243" cy="7237920"/>
          </a:xfrm>
          <a:prstGeom prst="rect">
            <a:avLst/>
          </a:prstGeom>
          <a:ln w="12700">
            <a:miter lim="400000"/>
          </a:ln>
        </p:spPr>
      </p:pic>
      <p:pic>
        <p:nvPicPr>
          <p:cNvPr id="493" name="Artboard 1 copy 2 Kopie@4x.png" descr="Artboard 1 copy 2 Kopie@4x.png"/>
          <p:cNvPicPr>
            <a:picLocks noChangeAspect="1"/>
          </p:cNvPicPr>
          <p:nvPr/>
        </p:nvPicPr>
        <p:blipFill>
          <a:blip r:embed="rId5"/>
          <a:stretch>
            <a:fillRect/>
          </a:stretch>
        </p:blipFill>
        <p:spPr>
          <a:xfrm>
            <a:off x="17171596" y="3000672"/>
            <a:ext cx="7362429" cy="7606365"/>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eople"/>
          <p:cNvSpPr txBox="1">
            <a:spLocks noGrp="1"/>
          </p:cNvSpPr>
          <p:nvPr>
            <p:ph type="body" idx="13"/>
          </p:nvPr>
        </p:nvSpPr>
        <p:spPr>
          <a:xfrm>
            <a:off x="1040074" y="885483"/>
            <a:ext cx="4549344" cy="914401"/>
          </a:xfrm>
          <a:prstGeom prst="rect">
            <a:avLst/>
          </a:prstGeom>
        </p:spPr>
        <p:txBody>
          <a:bodyPr/>
          <a:lstStyle/>
          <a:p>
            <a:r>
              <a:rPr dirty="0">
                <a:latin typeface="DB Screen Head Black" panose="020B0502050202020204" pitchFamily="34" charset="77"/>
              </a:rPr>
              <a:t>People</a:t>
            </a:r>
          </a:p>
        </p:txBody>
      </p:sp>
      <p:pic>
        <p:nvPicPr>
          <p:cNvPr id="496" name="Artboard 9@4x.png" descr="Artboard 9@4x.png"/>
          <p:cNvPicPr>
            <a:picLocks noChangeAspect="1"/>
          </p:cNvPicPr>
          <p:nvPr/>
        </p:nvPicPr>
        <p:blipFill>
          <a:blip r:embed="rId2"/>
          <a:stretch>
            <a:fillRect/>
          </a:stretch>
        </p:blipFill>
        <p:spPr>
          <a:xfrm>
            <a:off x="1401241" y="2503884"/>
            <a:ext cx="5080001" cy="5080001"/>
          </a:xfrm>
          <a:prstGeom prst="rect">
            <a:avLst/>
          </a:prstGeom>
          <a:ln w="12700">
            <a:miter lim="400000"/>
          </a:ln>
        </p:spPr>
      </p:pic>
      <p:pic>
        <p:nvPicPr>
          <p:cNvPr id="497" name="Artboard 10@4x.png" descr="Artboard 10@4x.png"/>
          <p:cNvPicPr>
            <a:picLocks noChangeAspect="1"/>
          </p:cNvPicPr>
          <p:nvPr/>
        </p:nvPicPr>
        <p:blipFill>
          <a:blip r:embed="rId3"/>
          <a:stretch>
            <a:fillRect/>
          </a:stretch>
        </p:blipFill>
        <p:spPr>
          <a:xfrm>
            <a:off x="6986413" y="2710032"/>
            <a:ext cx="5080001" cy="5080001"/>
          </a:xfrm>
          <a:prstGeom prst="rect">
            <a:avLst/>
          </a:prstGeom>
          <a:ln w="12700">
            <a:miter lim="400000"/>
          </a:ln>
        </p:spPr>
      </p:pic>
      <p:pic>
        <p:nvPicPr>
          <p:cNvPr id="498" name="Artboard 11@4x.png" descr="Artboard 11@4x.png"/>
          <p:cNvPicPr>
            <a:picLocks noChangeAspect="1"/>
          </p:cNvPicPr>
          <p:nvPr/>
        </p:nvPicPr>
        <p:blipFill>
          <a:blip r:embed="rId4"/>
          <a:stretch>
            <a:fillRect/>
          </a:stretch>
        </p:blipFill>
        <p:spPr>
          <a:xfrm>
            <a:off x="1401241" y="8039782"/>
            <a:ext cx="5080001" cy="5080001"/>
          </a:xfrm>
          <a:prstGeom prst="rect">
            <a:avLst/>
          </a:prstGeom>
          <a:ln w="12700">
            <a:miter lim="400000"/>
          </a:ln>
        </p:spPr>
      </p:pic>
      <p:pic>
        <p:nvPicPr>
          <p:cNvPr id="499" name="Artboard 12@4x.png" descr="Artboard 12@4x.png"/>
          <p:cNvPicPr>
            <a:picLocks noChangeAspect="1"/>
          </p:cNvPicPr>
          <p:nvPr/>
        </p:nvPicPr>
        <p:blipFill>
          <a:blip r:embed="rId5"/>
          <a:stretch>
            <a:fillRect/>
          </a:stretch>
        </p:blipFill>
        <p:spPr>
          <a:xfrm>
            <a:off x="6986413" y="7780734"/>
            <a:ext cx="5080001" cy="5080001"/>
          </a:xfrm>
          <a:prstGeom prst="rect">
            <a:avLst/>
          </a:prstGeom>
          <a:ln w="12700">
            <a:miter lim="400000"/>
          </a:ln>
        </p:spPr>
      </p:pic>
      <p:pic>
        <p:nvPicPr>
          <p:cNvPr id="500" name="Artboard 13@4x.png" descr="Artboard 13@4x.png"/>
          <p:cNvPicPr>
            <a:picLocks noChangeAspect="1"/>
          </p:cNvPicPr>
          <p:nvPr/>
        </p:nvPicPr>
        <p:blipFill>
          <a:blip r:embed="rId6"/>
          <a:stretch>
            <a:fillRect/>
          </a:stretch>
        </p:blipFill>
        <p:spPr>
          <a:xfrm>
            <a:off x="12571586" y="2710032"/>
            <a:ext cx="5080001" cy="5080001"/>
          </a:xfrm>
          <a:prstGeom prst="rect">
            <a:avLst/>
          </a:prstGeom>
          <a:ln w="12700">
            <a:miter lim="400000"/>
          </a:ln>
        </p:spPr>
      </p:pic>
      <p:pic>
        <p:nvPicPr>
          <p:cNvPr id="501" name="Artboard 49@4x.png" descr="Artboard 49@4x.png"/>
          <p:cNvPicPr>
            <a:picLocks noChangeAspect="1"/>
          </p:cNvPicPr>
          <p:nvPr/>
        </p:nvPicPr>
        <p:blipFill>
          <a:blip r:embed="rId7"/>
          <a:srcRect t="23898" b="21833"/>
          <a:stretch>
            <a:fillRect/>
          </a:stretch>
        </p:blipFill>
        <p:spPr>
          <a:xfrm>
            <a:off x="11826518" y="8783724"/>
            <a:ext cx="6619002" cy="3591972"/>
          </a:xfrm>
          <a:prstGeom prst="rect">
            <a:avLst/>
          </a:prstGeom>
          <a:ln w="12700">
            <a:miter lim="400000"/>
          </a:ln>
        </p:spPr>
      </p:pic>
      <p:pic>
        <p:nvPicPr>
          <p:cNvPr id="502" name="Artboard 50 copy 3@4x.png" descr="Artboard 50 copy 3@4x.png"/>
          <p:cNvPicPr>
            <a:picLocks noChangeAspect="1"/>
          </p:cNvPicPr>
          <p:nvPr/>
        </p:nvPicPr>
        <p:blipFill>
          <a:blip r:embed="rId8"/>
          <a:stretch>
            <a:fillRect/>
          </a:stretch>
        </p:blipFill>
        <p:spPr>
          <a:xfrm>
            <a:off x="18156758" y="2503884"/>
            <a:ext cx="5080001" cy="5080001"/>
          </a:xfrm>
          <a:prstGeom prst="rect">
            <a:avLst/>
          </a:prstGeom>
          <a:ln w="12700">
            <a:miter lim="400000"/>
          </a:ln>
        </p:spPr>
      </p:pic>
      <p:pic>
        <p:nvPicPr>
          <p:cNvPr id="503" name="Artboard 50 copy 14@4x.png" descr="Artboard 50 copy 14@4x.png"/>
          <p:cNvPicPr>
            <a:picLocks noChangeAspect="1"/>
          </p:cNvPicPr>
          <p:nvPr/>
        </p:nvPicPr>
        <p:blipFill>
          <a:blip r:embed="rId9"/>
          <a:stretch>
            <a:fillRect/>
          </a:stretch>
        </p:blipFill>
        <p:spPr>
          <a:xfrm>
            <a:off x="18156758" y="7780734"/>
            <a:ext cx="5080001" cy="50800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More people"/>
          <p:cNvSpPr txBox="1">
            <a:spLocks noGrp="1"/>
          </p:cNvSpPr>
          <p:nvPr>
            <p:ph type="body" idx="13"/>
          </p:nvPr>
        </p:nvSpPr>
        <p:spPr>
          <a:xfrm>
            <a:off x="1040074" y="885483"/>
            <a:ext cx="4549344" cy="914401"/>
          </a:xfrm>
          <a:prstGeom prst="rect">
            <a:avLst/>
          </a:prstGeom>
        </p:spPr>
        <p:txBody>
          <a:bodyPr/>
          <a:lstStyle/>
          <a:p>
            <a:r>
              <a:rPr dirty="0">
                <a:latin typeface="DB Screen Head Black" panose="020B0502050202020204" pitchFamily="34" charset="77"/>
              </a:rPr>
              <a:t>More people</a:t>
            </a:r>
          </a:p>
        </p:txBody>
      </p:sp>
      <p:pic>
        <p:nvPicPr>
          <p:cNvPr id="506" name="Artboard 1@4x.png" descr="Artboard 1@4x.png"/>
          <p:cNvPicPr>
            <a:picLocks noChangeAspect="1"/>
          </p:cNvPicPr>
          <p:nvPr/>
        </p:nvPicPr>
        <p:blipFill>
          <a:blip r:embed="rId2"/>
          <a:stretch>
            <a:fillRect/>
          </a:stretch>
        </p:blipFill>
        <p:spPr>
          <a:xfrm>
            <a:off x="1400423" y="2710032"/>
            <a:ext cx="5080001" cy="5080001"/>
          </a:xfrm>
          <a:prstGeom prst="rect">
            <a:avLst/>
          </a:prstGeom>
          <a:ln w="12700">
            <a:miter lim="400000"/>
          </a:ln>
        </p:spPr>
      </p:pic>
      <p:pic>
        <p:nvPicPr>
          <p:cNvPr id="507" name="Artboard 2@4x.png" descr="Artboard 2@4x.png"/>
          <p:cNvPicPr>
            <a:picLocks noChangeAspect="1"/>
          </p:cNvPicPr>
          <p:nvPr/>
        </p:nvPicPr>
        <p:blipFill>
          <a:blip r:embed="rId3"/>
          <a:stretch>
            <a:fillRect/>
          </a:stretch>
        </p:blipFill>
        <p:spPr>
          <a:xfrm>
            <a:off x="1398785" y="7780734"/>
            <a:ext cx="5080001" cy="5080001"/>
          </a:xfrm>
          <a:prstGeom prst="rect">
            <a:avLst/>
          </a:prstGeom>
          <a:ln w="12700">
            <a:miter lim="400000"/>
          </a:ln>
        </p:spPr>
      </p:pic>
      <p:pic>
        <p:nvPicPr>
          <p:cNvPr id="508" name="Artboard 3@4x.png" descr="Artboard 3@4x.png"/>
          <p:cNvPicPr>
            <a:picLocks noChangeAspect="1"/>
          </p:cNvPicPr>
          <p:nvPr/>
        </p:nvPicPr>
        <p:blipFill>
          <a:blip r:embed="rId4"/>
          <a:stretch>
            <a:fillRect/>
          </a:stretch>
        </p:blipFill>
        <p:spPr>
          <a:xfrm>
            <a:off x="6985595" y="2710032"/>
            <a:ext cx="5080001" cy="5080001"/>
          </a:xfrm>
          <a:prstGeom prst="rect">
            <a:avLst/>
          </a:prstGeom>
          <a:ln w="12700">
            <a:miter lim="400000"/>
          </a:ln>
        </p:spPr>
      </p:pic>
      <p:pic>
        <p:nvPicPr>
          <p:cNvPr id="509" name="Artboard 4@4x.png" descr="Artboard 4@4x.png"/>
          <p:cNvPicPr>
            <a:picLocks noChangeAspect="1"/>
          </p:cNvPicPr>
          <p:nvPr/>
        </p:nvPicPr>
        <p:blipFill>
          <a:blip r:embed="rId5"/>
          <a:stretch>
            <a:fillRect/>
          </a:stretch>
        </p:blipFill>
        <p:spPr>
          <a:xfrm>
            <a:off x="6985595" y="7780734"/>
            <a:ext cx="5080001" cy="5080001"/>
          </a:xfrm>
          <a:prstGeom prst="rect">
            <a:avLst/>
          </a:prstGeom>
          <a:ln w="12700">
            <a:miter lim="400000"/>
          </a:ln>
        </p:spPr>
      </p:pic>
      <p:pic>
        <p:nvPicPr>
          <p:cNvPr id="510" name="Artboard 5@4x.png" descr="Artboard 5@4x.png"/>
          <p:cNvPicPr>
            <a:picLocks noChangeAspect="1"/>
          </p:cNvPicPr>
          <p:nvPr/>
        </p:nvPicPr>
        <p:blipFill>
          <a:blip r:embed="rId6"/>
          <a:stretch>
            <a:fillRect/>
          </a:stretch>
        </p:blipFill>
        <p:spPr>
          <a:xfrm>
            <a:off x="12572404" y="2710032"/>
            <a:ext cx="5080001" cy="5080001"/>
          </a:xfrm>
          <a:prstGeom prst="rect">
            <a:avLst/>
          </a:prstGeom>
          <a:ln w="12700">
            <a:miter lim="400000"/>
          </a:ln>
        </p:spPr>
      </p:pic>
      <p:pic>
        <p:nvPicPr>
          <p:cNvPr id="511" name="Artboard 6@4x.png" descr="Artboard 6@4x.png"/>
          <p:cNvPicPr>
            <a:picLocks noChangeAspect="1"/>
          </p:cNvPicPr>
          <p:nvPr/>
        </p:nvPicPr>
        <p:blipFill>
          <a:blip r:embed="rId7"/>
          <a:stretch>
            <a:fillRect/>
          </a:stretch>
        </p:blipFill>
        <p:spPr>
          <a:xfrm>
            <a:off x="12572404" y="7780734"/>
            <a:ext cx="5080001" cy="5080001"/>
          </a:xfrm>
          <a:prstGeom prst="rect">
            <a:avLst/>
          </a:prstGeom>
          <a:ln w="12700">
            <a:miter lim="400000"/>
          </a:ln>
        </p:spPr>
      </p:pic>
      <p:pic>
        <p:nvPicPr>
          <p:cNvPr id="512" name="Artboard 7@4x.png" descr="Artboard 7@4x.png"/>
          <p:cNvPicPr>
            <a:picLocks noChangeAspect="1"/>
          </p:cNvPicPr>
          <p:nvPr/>
        </p:nvPicPr>
        <p:blipFill>
          <a:blip r:embed="rId8"/>
          <a:stretch>
            <a:fillRect/>
          </a:stretch>
        </p:blipFill>
        <p:spPr>
          <a:xfrm>
            <a:off x="18159214" y="2710032"/>
            <a:ext cx="5080001" cy="5080001"/>
          </a:xfrm>
          <a:prstGeom prst="rect">
            <a:avLst/>
          </a:prstGeom>
          <a:ln w="12700">
            <a:miter lim="400000"/>
          </a:ln>
        </p:spPr>
      </p:pic>
      <p:pic>
        <p:nvPicPr>
          <p:cNvPr id="513" name="Artboard 8@4x.png" descr="Artboard 8@4x.png"/>
          <p:cNvPicPr>
            <a:picLocks noChangeAspect="1"/>
          </p:cNvPicPr>
          <p:nvPr/>
        </p:nvPicPr>
        <p:blipFill>
          <a:blip r:embed="rId9"/>
          <a:stretch>
            <a:fillRect/>
          </a:stretch>
        </p:blipFill>
        <p:spPr>
          <a:xfrm>
            <a:off x="18159214" y="7780734"/>
            <a:ext cx="5080001" cy="5080001"/>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eople on the go"/>
          <p:cNvSpPr txBox="1">
            <a:spLocks noGrp="1"/>
          </p:cNvSpPr>
          <p:nvPr>
            <p:ph type="body" idx="13"/>
          </p:nvPr>
        </p:nvSpPr>
        <p:spPr>
          <a:prstGeom prst="rect">
            <a:avLst/>
          </a:prstGeom>
        </p:spPr>
        <p:txBody>
          <a:bodyPr/>
          <a:lstStyle/>
          <a:p>
            <a:r>
              <a:rPr dirty="0">
                <a:latin typeface="DB Screen Head Black" panose="020B0502050202020204" pitchFamily="34" charset="77"/>
              </a:rPr>
              <a:t>People on the go</a:t>
            </a:r>
          </a:p>
        </p:txBody>
      </p:sp>
      <p:pic>
        <p:nvPicPr>
          <p:cNvPr id="516" name="Artboard 1 copy 6 Kopie@4x.png" descr="Artboard 1 copy 6 Kopie@4x.png"/>
          <p:cNvPicPr>
            <a:picLocks noChangeAspect="1"/>
          </p:cNvPicPr>
          <p:nvPr/>
        </p:nvPicPr>
        <p:blipFill>
          <a:blip r:embed="rId2"/>
          <a:stretch>
            <a:fillRect/>
          </a:stretch>
        </p:blipFill>
        <p:spPr>
          <a:xfrm>
            <a:off x="-100984" y="4089674"/>
            <a:ext cx="5932813" cy="6378214"/>
          </a:xfrm>
          <a:prstGeom prst="rect">
            <a:avLst/>
          </a:prstGeom>
          <a:ln w="12700">
            <a:miter lim="400000"/>
          </a:ln>
        </p:spPr>
      </p:pic>
      <p:pic>
        <p:nvPicPr>
          <p:cNvPr id="517" name="Artboard 1 copy 7 Kopie@4x.png" descr="Artboard 1 copy 7 Kopie@4x.png"/>
          <p:cNvPicPr>
            <a:picLocks noChangeAspect="1"/>
          </p:cNvPicPr>
          <p:nvPr/>
        </p:nvPicPr>
        <p:blipFill>
          <a:blip r:embed="rId3"/>
          <a:stretch>
            <a:fillRect/>
          </a:stretch>
        </p:blipFill>
        <p:spPr>
          <a:xfrm>
            <a:off x="11616050" y="3927244"/>
            <a:ext cx="6604781" cy="6703074"/>
          </a:xfrm>
          <a:prstGeom prst="rect">
            <a:avLst/>
          </a:prstGeom>
          <a:ln w="12700">
            <a:miter lim="400000"/>
          </a:ln>
        </p:spPr>
      </p:pic>
      <p:pic>
        <p:nvPicPr>
          <p:cNvPr id="518" name="Artboard 1 copy 8 Kopie@4x.png" descr="Artboard 1 copy 8 Kopie@4x.png"/>
          <p:cNvPicPr>
            <a:picLocks noChangeAspect="1"/>
          </p:cNvPicPr>
          <p:nvPr/>
        </p:nvPicPr>
        <p:blipFill>
          <a:blip r:embed="rId4"/>
          <a:stretch>
            <a:fillRect/>
          </a:stretch>
        </p:blipFill>
        <p:spPr>
          <a:xfrm>
            <a:off x="6015704" y="4948475"/>
            <a:ext cx="6096946" cy="4660612"/>
          </a:xfrm>
          <a:prstGeom prst="rect">
            <a:avLst/>
          </a:prstGeom>
          <a:ln w="12700">
            <a:miter lim="400000"/>
          </a:ln>
        </p:spPr>
      </p:pic>
      <p:pic>
        <p:nvPicPr>
          <p:cNvPr id="519" name="Artboard 1 copy 9 Kopie@4x.png" descr="Artboard 1 copy 9 Kopie@4x.png"/>
          <p:cNvPicPr>
            <a:picLocks noChangeAspect="1"/>
          </p:cNvPicPr>
          <p:nvPr/>
        </p:nvPicPr>
        <p:blipFill>
          <a:blip r:embed="rId5"/>
          <a:stretch>
            <a:fillRect/>
          </a:stretch>
        </p:blipFill>
        <p:spPr>
          <a:xfrm>
            <a:off x="18026713" y="4089674"/>
            <a:ext cx="6691928" cy="6378214"/>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hones"/>
          <p:cNvSpPr txBox="1">
            <a:spLocks noGrp="1"/>
          </p:cNvSpPr>
          <p:nvPr>
            <p:ph type="body" idx="13"/>
          </p:nvPr>
        </p:nvSpPr>
        <p:spPr>
          <a:prstGeom prst="rect">
            <a:avLst/>
          </a:prstGeom>
        </p:spPr>
        <p:txBody>
          <a:bodyPr/>
          <a:lstStyle/>
          <a:p>
            <a:r>
              <a:rPr dirty="0">
                <a:latin typeface="DB Screen Head Black" panose="020B0502050202020204" pitchFamily="34" charset="77"/>
              </a:rPr>
              <a:t>Phones</a:t>
            </a:r>
          </a:p>
        </p:txBody>
      </p:sp>
      <p:pic>
        <p:nvPicPr>
          <p:cNvPr id="522" name="Artboard 29@4x.png" descr="Artboard 29@4x.png"/>
          <p:cNvPicPr>
            <a:picLocks noChangeAspect="1"/>
          </p:cNvPicPr>
          <p:nvPr/>
        </p:nvPicPr>
        <p:blipFill>
          <a:blip r:embed="rId2"/>
          <a:stretch>
            <a:fillRect/>
          </a:stretch>
        </p:blipFill>
        <p:spPr>
          <a:xfrm>
            <a:off x="992534" y="3338611"/>
            <a:ext cx="7038778" cy="7038778"/>
          </a:xfrm>
          <a:prstGeom prst="rect">
            <a:avLst/>
          </a:prstGeom>
          <a:ln w="12700">
            <a:miter lim="400000"/>
          </a:ln>
        </p:spPr>
      </p:pic>
      <p:pic>
        <p:nvPicPr>
          <p:cNvPr id="523" name="Artboard 28@4x.png" descr="Artboard 28@4x.png"/>
          <p:cNvPicPr>
            <a:picLocks noChangeAspect="1"/>
          </p:cNvPicPr>
          <p:nvPr/>
        </p:nvPicPr>
        <p:blipFill>
          <a:blip r:embed="rId3"/>
          <a:stretch>
            <a:fillRect/>
          </a:stretch>
        </p:blipFill>
        <p:spPr>
          <a:xfrm>
            <a:off x="8159055" y="3340100"/>
            <a:ext cx="7035801" cy="7035800"/>
          </a:xfrm>
          <a:prstGeom prst="rect">
            <a:avLst/>
          </a:prstGeom>
          <a:ln w="12700">
            <a:miter lim="400000"/>
          </a:ln>
        </p:spPr>
      </p:pic>
      <p:pic>
        <p:nvPicPr>
          <p:cNvPr id="524" name="Artboard 50 copy 10@4x.png" descr="Artboard 50 copy 10@4x.png"/>
          <p:cNvPicPr>
            <a:picLocks noChangeAspect="1"/>
          </p:cNvPicPr>
          <p:nvPr/>
        </p:nvPicPr>
        <p:blipFill>
          <a:blip r:embed="rId4"/>
          <a:stretch>
            <a:fillRect/>
          </a:stretch>
        </p:blipFill>
        <p:spPr>
          <a:xfrm>
            <a:off x="13297148" y="2167632"/>
            <a:ext cx="11548369" cy="11548368"/>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Detailed Illustrations"/>
          <p:cNvSpPr txBox="1">
            <a:spLocks noGrp="1"/>
          </p:cNvSpPr>
          <p:nvPr>
            <p:ph type="body" idx="13"/>
          </p:nvPr>
        </p:nvSpPr>
        <p:spPr>
          <a:prstGeom prst="rect">
            <a:avLst/>
          </a:prstGeom>
        </p:spPr>
        <p:txBody>
          <a:bodyPr/>
          <a:lstStyle/>
          <a:p>
            <a:r>
              <a:rPr dirty="0">
                <a:latin typeface="DB Screen Head Black" panose="020B0502050202020204" pitchFamily="34" charset="77"/>
              </a:rPr>
              <a:t>Detailed Illustrations</a:t>
            </a:r>
          </a:p>
        </p:txBody>
      </p:sp>
      <p:pic>
        <p:nvPicPr>
          <p:cNvPr id="527" name="Artboard 1 copy 9 Kopie@4x.png" descr="Artboard 1 copy 9 Kopie@4x.png"/>
          <p:cNvPicPr>
            <a:picLocks noChangeAspect="1"/>
          </p:cNvPicPr>
          <p:nvPr/>
        </p:nvPicPr>
        <p:blipFill>
          <a:blip r:embed="rId2"/>
          <a:stretch>
            <a:fillRect/>
          </a:stretch>
        </p:blipFill>
        <p:spPr>
          <a:xfrm>
            <a:off x="1019630" y="6250640"/>
            <a:ext cx="6628699" cy="6719739"/>
          </a:xfrm>
          <a:prstGeom prst="rect">
            <a:avLst/>
          </a:prstGeom>
          <a:ln w="12700">
            <a:miter lim="400000"/>
          </a:ln>
        </p:spPr>
      </p:pic>
      <p:pic>
        <p:nvPicPr>
          <p:cNvPr id="528" name="Artboard 1 copy 13 Kopie@4x.png" descr="Artboard 1 copy 13 Kopie@4x.png"/>
          <p:cNvPicPr>
            <a:picLocks noChangeAspect="1"/>
          </p:cNvPicPr>
          <p:nvPr/>
        </p:nvPicPr>
        <p:blipFill>
          <a:blip r:embed="rId3"/>
          <a:stretch>
            <a:fillRect/>
          </a:stretch>
        </p:blipFill>
        <p:spPr>
          <a:xfrm>
            <a:off x="16295037" y="791049"/>
            <a:ext cx="7069333" cy="6719738"/>
          </a:xfrm>
          <a:prstGeom prst="rect">
            <a:avLst/>
          </a:prstGeom>
          <a:ln w="12700">
            <a:miter lim="400000"/>
          </a:ln>
        </p:spPr>
      </p:pic>
      <p:pic>
        <p:nvPicPr>
          <p:cNvPr id="529" name="Zeichenfläche 69@4x.png" descr="Zeichenfläche 69@4x.png"/>
          <p:cNvPicPr>
            <a:picLocks noChangeAspect="1"/>
          </p:cNvPicPr>
          <p:nvPr/>
        </p:nvPicPr>
        <p:blipFill>
          <a:blip r:embed="rId4"/>
          <a:stretch>
            <a:fillRect/>
          </a:stretch>
        </p:blipFill>
        <p:spPr>
          <a:xfrm>
            <a:off x="6552231" y="745621"/>
            <a:ext cx="7069333" cy="6810593"/>
          </a:xfrm>
          <a:prstGeom prst="rect">
            <a:avLst/>
          </a:prstGeom>
          <a:ln w="12700">
            <a:miter lim="400000"/>
          </a:ln>
        </p:spPr>
      </p:pic>
      <p:pic>
        <p:nvPicPr>
          <p:cNvPr id="530" name="Zeichenfläche 70@4x.png" descr="Zeichenfläche 70@4x.png"/>
          <p:cNvPicPr>
            <a:picLocks noChangeAspect="1"/>
          </p:cNvPicPr>
          <p:nvPr/>
        </p:nvPicPr>
        <p:blipFill>
          <a:blip r:embed="rId5"/>
          <a:stretch>
            <a:fillRect/>
          </a:stretch>
        </p:blipFill>
        <p:spPr>
          <a:xfrm>
            <a:off x="11876586" y="6328885"/>
            <a:ext cx="6960938" cy="6563250"/>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Detailed Illustrations"/>
          <p:cNvSpPr txBox="1">
            <a:spLocks noGrp="1"/>
          </p:cNvSpPr>
          <p:nvPr>
            <p:ph type="body" idx="13"/>
          </p:nvPr>
        </p:nvSpPr>
        <p:spPr>
          <a:prstGeom prst="rect">
            <a:avLst/>
          </a:prstGeom>
        </p:spPr>
        <p:txBody>
          <a:bodyPr/>
          <a:lstStyle/>
          <a:p>
            <a:r>
              <a:rPr dirty="0">
                <a:latin typeface="DB Screen Head Black" panose="020B0502050202020204" pitchFamily="34" charset="77"/>
              </a:rPr>
              <a:t>Detailed Illustrations</a:t>
            </a:r>
          </a:p>
        </p:txBody>
      </p:sp>
      <p:pic>
        <p:nvPicPr>
          <p:cNvPr id="533" name="Artboard 50 copy 8@4x.png" descr="Artboard 50 copy 8@4x.png"/>
          <p:cNvPicPr>
            <a:picLocks noChangeAspect="1"/>
          </p:cNvPicPr>
          <p:nvPr/>
        </p:nvPicPr>
        <p:blipFill>
          <a:blip r:embed="rId2"/>
          <a:stretch>
            <a:fillRect/>
          </a:stretch>
        </p:blipFill>
        <p:spPr>
          <a:xfrm>
            <a:off x="668139" y="1885602"/>
            <a:ext cx="12717116" cy="12717116"/>
          </a:xfrm>
          <a:prstGeom prst="rect">
            <a:avLst/>
          </a:prstGeom>
          <a:ln w="12700">
            <a:miter lim="400000"/>
          </a:ln>
        </p:spPr>
      </p:pic>
      <p:pic>
        <p:nvPicPr>
          <p:cNvPr id="534" name="Artboard 50 copy 7@4x.png" descr="Artboard 50 copy 7@4x.png"/>
          <p:cNvPicPr>
            <a:picLocks noChangeAspect="1"/>
          </p:cNvPicPr>
          <p:nvPr/>
        </p:nvPicPr>
        <p:blipFill>
          <a:blip r:embed="rId3"/>
          <a:stretch>
            <a:fillRect/>
          </a:stretch>
        </p:blipFill>
        <p:spPr>
          <a:xfrm>
            <a:off x="13802419" y="1997471"/>
            <a:ext cx="9721057" cy="9721058"/>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Environment"/>
          <p:cNvSpPr txBox="1">
            <a:spLocks noGrp="1"/>
          </p:cNvSpPr>
          <p:nvPr>
            <p:ph type="body" idx="13"/>
          </p:nvPr>
        </p:nvSpPr>
        <p:spPr>
          <a:prstGeom prst="rect">
            <a:avLst/>
          </a:prstGeom>
        </p:spPr>
        <p:txBody>
          <a:bodyPr/>
          <a:lstStyle/>
          <a:p>
            <a:r>
              <a:rPr dirty="0">
                <a:latin typeface="DB Screen Head Black" panose="020B0502050202020204" pitchFamily="34" charset="77"/>
              </a:rPr>
              <a:t>Environment</a:t>
            </a:r>
          </a:p>
        </p:txBody>
      </p:sp>
      <p:pic>
        <p:nvPicPr>
          <p:cNvPr id="537" name="Artboard 42@4x.png" descr="Artboard 42@4x.png"/>
          <p:cNvPicPr>
            <a:picLocks noChangeAspect="1"/>
          </p:cNvPicPr>
          <p:nvPr/>
        </p:nvPicPr>
        <p:blipFill>
          <a:blip r:embed="rId2"/>
          <a:stretch>
            <a:fillRect/>
          </a:stretch>
        </p:blipFill>
        <p:spPr>
          <a:xfrm>
            <a:off x="12506275" y="4241356"/>
            <a:ext cx="4813301" cy="4813301"/>
          </a:xfrm>
          <a:prstGeom prst="rect">
            <a:avLst/>
          </a:prstGeom>
          <a:ln w="12700">
            <a:miter lim="400000"/>
          </a:ln>
        </p:spPr>
      </p:pic>
      <p:pic>
        <p:nvPicPr>
          <p:cNvPr id="538" name="Artboard 43@4x.png" descr="Artboard 43@4x.png"/>
          <p:cNvPicPr>
            <a:picLocks noChangeAspect="1"/>
          </p:cNvPicPr>
          <p:nvPr/>
        </p:nvPicPr>
        <p:blipFill>
          <a:blip r:embed="rId3"/>
          <a:stretch>
            <a:fillRect/>
          </a:stretch>
        </p:blipFill>
        <p:spPr>
          <a:xfrm>
            <a:off x="1624161" y="4240562"/>
            <a:ext cx="4814888" cy="4814889"/>
          </a:xfrm>
          <a:prstGeom prst="rect">
            <a:avLst/>
          </a:prstGeom>
          <a:ln w="12700">
            <a:miter lim="400000"/>
          </a:ln>
        </p:spPr>
      </p:pic>
      <p:pic>
        <p:nvPicPr>
          <p:cNvPr id="539" name="Artboard 44@4x.png" descr="Artboard 44@4x.png"/>
          <p:cNvPicPr>
            <a:picLocks noChangeAspect="1"/>
          </p:cNvPicPr>
          <p:nvPr/>
        </p:nvPicPr>
        <p:blipFill>
          <a:blip r:embed="rId4"/>
          <a:stretch>
            <a:fillRect/>
          </a:stretch>
        </p:blipFill>
        <p:spPr>
          <a:xfrm>
            <a:off x="7066012" y="4241356"/>
            <a:ext cx="4813301" cy="4813301"/>
          </a:xfrm>
          <a:prstGeom prst="rect">
            <a:avLst/>
          </a:prstGeom>
          <a:ln w="12700">
            <a:miter lim="400000"/>
          </a:ln>
        </p:spPr>
      </p:pic>
      <p:pic>
        <p:nvPicPr>
          <p:cNvPr id="540" name="Artboard 25@4x.png" descr="Artboard 25@4x.png"/>
          <p:cNvPicPr>
            <a:picLocks noChangeAspect="1"/>
          </p:cNvPicPr>
          <p:nvPr/>
        </p:nvPicPr>
        <p:blipFill>
          <a:blip r:embed="rId5"/>
          <a:stretch>
            <a:fillRect/>
          </a:stretch>
        </p:blipFill>
        <p:spPr>
          <a:xfrm>
            <a:off x="17946538" y="4662137"/>
            <a:ext cx="4813301" cy="48133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35F79BD-4287-C34D-9A1F-07081B387FA8}"/>
              </a:ext>
            </a:extLst>
          </p:cNvPr>
          <p:cNvSpPr>
            <a:spLocks noGrp="1"/>
          </p:cNvSpPr>
          <p:nvPr>
            <p:ph type="body" sz="quarter" idx="23"/>
          </p:nvPr>
        </p:nvSpPr>
        <p:spPr/>
        <p:txBody>
          <a:bodyPr/>
          <a:lstStyle/>
          <a:p>
            <a:r>
              <a:rPr lang="en-DE" dirty="0"/>
              <a:t>Retrospektive – Imperative Architekturen</a:t>
            </a:r>
          </a:p>
        </p:txBody>
      </p:sp>
      <p:pic>
        <p:nvPicPr>
          <p:cNvPr id="15" name="Artboard 43@4x.png" descr="Artboard 43@4x.png">
            <a:extLst>
              <a:ext uri="{FF2B5EF4-FFF2-40B4-BE49-F238E27FC236}">
                <a16:creationId xmlns:a16="http://schemas.microsoft.com/office/drawing/2014/main" id="{FA4933C3-4789-A241-99DF-375BBF916EF8}"/>
              </a:ext>
            </a:extLst>
          </p:cNvPr>
          <p:cNvPicPr>
            <a:picLocks noChangeAspect="1"/>
          </p:cNvPicPr>
          <p:nvPr/>
        </p:nvPicPr>
        <p:blipFill>
          <a:blip r:embed="rId2"/>
          <a:stretch>
            <a:fillRect/>
          </a:stretch>
        </p:blipFill>
        <p:spPr>
          <a:xfrm>
            <a:off x="0" y="5462335"/>
            <a:ext cx="8175069" cy="8253665"/>
          </a:xfrm>
          <a:prstGeom prst="rect">
            <a:avLst/>
          </a:prstGeom>
          <a:ln w="12700">
            <a:miter lim="400000"/>
          </a:ln>
        </p:spPr>
      </p:pic>
      <p:sp>
        <p:nvSpPr>
          <p:cNvPr id="23" name="Text Placeholder 1">
            <a:extLst>
              <a:ext uri="{FF2B5EF4-FFF2-40B4-BE49-F238E27FC236}">
                <a16:creationId xmlns:a16="http://schemas.microsoft.com/office/drawing/2014/main" id="{18EC2023-3AC7-044B-A44A-04D2F54BBA0D}"/>
              </a:ext>
            </a:extLst>
          </p:cNvPr>
          <p:cNvSpPr txBox="1">
            <a:spLocks/>
          </p:cNvSpPr>
          <p:nvPr/>
        </p:nvSpPr>
        <p:spPr>
          <a:xfrm>
            <a:off x="8957382" y="3568390"/>
            <a:ext cx="524927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State Management</a:t>
            </a:r>
          </a:p>
        </p:txBody>
      </p:sp>
      <p:sp>
        <p:nvSpPr>
          <p:cNvPr id="24" name="Text Placeholder 1">
            <a:extLst>
              <a:ext uri="{FF2B5EF4-FFF2-40B4-BE49-F238E27FC236}">
                <a16:creationId xmlns:a16="http://schemas.microsoft.com/office/drawing/2014/main" id="{73B2793C-0743-BF47-903A-9B5360D8CB79}"/>
              </a:ext>
            </a:extLst>
          </p:cNvPr>
          <p:cNvSpPr txBox="1">
            <a:spLocks/>
          </p:cNvSpPr>
          <p:nvPr/>
        </p:nvSpPr>
        <p:spPr>
          <a:xfrm>
            <a:off x="16208933" y="4906536"/>
            <a:ext cx="4892432"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Dependency Injection</a:t>
            </a:r>
          </a:p>
        </p:txBody>
      </p:sp>
      <p:sp>
        <p:nvSpPr>
          <p:cNvPr id="25" name="Text Placeholder 1">
            <a:extLst>
              <a:ext uri="{FF2B5EF4-FFF2-40B4-BE49-F238E27FC236}">
                <a16:creationId xmlns:a16="http://schemas.microsoft.com/office/drawing/2014/main" id="{24D338C0-45A8-B542-9971-A2A3D655E8B6}"/>
              </a:ext>
            </a:extLst>
          </p:cNvPr>
          <p:cNvSpPr txBox="1">
            <a:spLocks/>
          </p:cNvSpPr>
          <p:nvPr/>
        </p:nvSpPr>
        <p:spPr>
          <a:xfrm>
            <a:off x="9556620" y="758282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Composability</a:t>
            </a:r>
          </a:p>
        </p:txBody>
      </p:sp>
      <p:sp>
        <p:nvSpPr>
          <p:cNvPr id="26" name="Text Placeholder 1">
            <a:extLst>
              <a:ext uri="{FF2B5EF4-FFF2-40B4-BE49-F238E27FC236}">
                <a16:creationId xmlns:a16="http://schemas.microsoft.com/office/drawing/2014/main" id="{56B0EE81-8DAD-774E-8D32-7A9F6A8F28EE}"/>
              </a:ext>
            </a:extLst>
          </p:cNvPr>
          <p:cNvSpPr txBox="1">
            <a:spLocks/>
          </p:cNvSpPr>
          <p:nvPr/>
        </p:nvSpPr>
        <p:spPr>
          <a:xfrm>
            <a:off x="15921242" y="9831659"/>
            <a:ext cx="5651174" cy="267629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Reusability</a:t>
            </a:r>
          </a:p>
        </p:txBody>
      </p:sp>
    </p:spTree>
    <p:extLst>
      <p:ext uri="{BB962C8B-B14F-4D97-AF65-F5344CB8AC3E}">
        <p14:creationId xmlns:p14="http://schemas.microsoft.com/office/powerpoint/2010/main" val="346198287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roduct Illustrations"/>
          <p:cNvSpPr txBox="1">
            <a:spLocks noGrp="1"/>
          </p:cNvSpPr>
          <p:nvPr>
            <p:ph type="body" idx="13"/>
          </p:nvPr>
        </p:nvSpPr>
        <p:spPr>
          <a:prstGeom prst="rect">
            <a:avLst/>
          </a:prstGeom>
        </p:spPr>
        <p:txBody>
          <a:bodyPr/>
          <a:lstStyle/>
          <a:p>
            <a:r>
              <a:rPr dirty="0">
                <a:latin typeface="DB Screen Head Black" panose="020B0502050202020204" pitchFamily="34" charset="77"/>
              </a:rPr>
              <a:t>Product Illustrations</a:t>
            </a:r>
          </a:p>
        </p:txBody>
      </p:sp>
      <p:pic>
        <p:nvPicPr>
          <p:cNvPr id="543" name="Zeichenfläche 1 Kopie 5@4x.png" descr="Zeichenfläche 1 Kopie 5@4x.png"/>
          <p:cNvPicPr>
            <a:picLocks noChangeAspect="1"/>
          </p:cNvPicPr>
          <p:nvPr/>
        </p:nvPicPr>
        <p:blipFill>
          <a:blip r:embed="rId2"/>
          <a:stretch>
            <a:fillRect/>
          </a:stretch>
        </p:blipFill>
        <p:spPr>
          <a:xfrm>
            <a:off x="2664122" y="5800179"/>
            <a:ext cx="1625601" cy="1625601"/>
          </a:xfrm>
          <a:prstGeom prst="rect">
            <a:avLst/>
          </a:prstGeom>
          <a:ln w="12700">
            <a:miter lim="400000"/>
          </a:ln>
        </p:spPr>
      </p:pic>
      <p:pic>
        <p:nvPicPr>
          <p:cNvPr id="544" name="Zeichenfläche 1 Kopie 12@4x.png" descr="Zeichenfläche 1 Kopie 12@4x.png"/>
          <p:cNvPicPr>
            <a:picLocks noChangeAspect="1"/>
          </p:cNvPicPr>
          <p:nvPr/>
        </p:nvPicPr>
        <p:blipFill>
          <a:blip r:embed="rId3"/>
          <a:stretch>
            <a:fillRect/>
          </a:stretch>
        </p:blipFill>
        <p:spPr>
          <a:xfrm>
            <a:off x="6194722" y="3532137"/>
            <a:ext cx="1625601" cy="1625601"/>
          </a:xfrm>
          <a:prstGeom prst="rect">
            <a:avLst/>
          </a:prstGeom>
          <a:ln w="12700">
            <a:miter lim="400000"/>
          </a:ln>
        </p:spPr>
      </p:pic>
      <p:pic>
        <p:nvPicPr>
          <p:cNvPr id="545" name="Zeichenfläche 1 Kopie 21@4x.png" descr="Zeichenfläche 1 Kopie 21@4x.png"/>
          <p:cNvPicPr>
            <a:picLocks noChangeAspect="1"/>
          </p:cNvPicPr>
          <p:nvPr/>
        </p:nvPicPr>
        <p:blipFill>
          <a:blip r:embed="rId4"/>
          <a:stretch>
            <a:fillRect/>
          </a:stretch>
        </p:blipFill>
        <p:spPr>
          <a:xfrm>
            <a:off x="2664122" y="3532137"/>
            <a:ext cx="1625601" cy="1625601"/>
          </a:xfrm>
          <a:prstGeom prst="rect">
            <a:avLst/>
          </a:prstGeom>
          <a:ln w="12700">
            <a:miter lim="400000"/>
          </a:ln>
        </p:spPr>
      </p:pic>
      <p:pic>
        <p:nvPicPr>
          <p:cNvPr id="546" name="Zeichenfläche 1 Kopie 22@4x.png" descr="Zeichenfläche 1 Kopie 22@4x.png"/>
          <p:cNvPicPr>
            <a:picLocks noChangeAspect="1"/>
          </p:cNvPicPr>
          <p:nvPr/>
        </p:nvPicPr>
        <p:blipFill>
          <a:blip r:embed="rId5"/>
          <a:stretch>
            <a:fillRect/>
          </a:stretch>
        </p:blipFill>
        <p:spPr>
          <a:xfrm>
            <a:off x="9613900" y="5800179"/>
            <a:ext cx="1625600" cy="1625601"/>
          </a:xfrm>
          <a:prstGeom prst="rect">
            <a:avLst/>
          </a:prstGeom>
          <a:ln w="12700">
            <a:miter lim="400000"/>
          </a:ln>
        </p:spPr>
      </p:pic>
      <p:pic>
        <p:nvPicPr>
          <p:cNvPr id="547" name="Zeichenfläche 1 Kopie 24@4x.png" descr="Zeichenfläche 1 Kopie 24@4x.png"/>
          <p:cNvPicPr>
            <a:picLocks noChangeAspect="1"/>
          </p:cNvPicPr>
          <p:nvPr/>
        </p:nvPicPr>
        <p:blipFill>
          <a:blip r:embed="rId6"/>
          <a:stretch>
            <a:fillRect/>
          </a:stretch>
        </p:blipFill>
        <p:spPr>
          <a:xfrm>
            <a:off x="2664122" y="10336262"/>
            <a:ext cx="1625601" cy="1625601"/>
          </a:xfrm>
          <a:prstGeom prst="rect">
            <a:avLst/>
          </a:prstGeom>
          <a:ln w="12700">
            <a:miter lim="400000"/>
          </a:ln>
        </p:spPr>
      </p:pic>
      <p:pic>
        <p:nvPicPr>
          <p:cNvPr id="548" name="Zeichenfläche 1 Kopie 26@4x.png" descr="Zeichenfläche 1 Kopie 26@4x.png"/>
          <p:cNvPicPr>
            <a:picLocks noChangeAspect="1"/>
          </p:cNvPicPr>
          <p:nvPr/>
        </p:nvPicPr>
        <p:blipFill>
          <a:blip r:embed="rId7"/>
          <a:stretch>
            <a:fillRect/>
          </a:stretch>
        </p:blipFill>
        <p:spPr>
          <a:xfrm>
            <a:off x="2664122" y="8068220"/>
            <a:ext cx="1625601" cy="1625601"/>
          </a:xfrm>
          <a:prstGeom prst="rect">
            <a:avLst/>
          </a:prstGeom>
          <a:ln w="12700">
            <a:miter lim="400000"/>
          </a:ln>
        </p:spPr>
      </p:pic>
      <p:pic>
        <p:nvPicPr>
          <p:cNvPr id="549" name="Zeichenfläche 1 Kopie 27@4x.png" descr="Zeichenfläche 1 Kopie 27@4x.png"/>
          <p:cNvPicPr>
            <a:picLocks noChangeAspect="1"/>
          </p:cNvPicPr>
          <p:nvPr/>
        </p:nvPicPr>
        <p:blipFill>
          <a:blip r:embed="rId8"/>
          <a:stretch>
            <a:fillRect/>
          </a:stretch>
        </p:blipFill>
        <p:spPr>
          <a:xfrm>
            <a:off x="9613900" y="3532137"/>
            <a:ext cx="1625600" cy="1625601"/>
          </a:xfrm>
          <a:prstGeom prst="rect">
            <a:avLst/>
          </a:prstGeom>
          <a:ln w="12700">
            <a:miter lim="400000"/>
          </a:ln>
        </p:spPr>
      </p:pic>
      <p:pic>
        <p:nvPicPr>
          <p:cNvPr id="550" name="Zeichenfläche 1 Kopie 29@4x.png" descr="Zeichenfläche 1 Kopie 29@4x.png"/>
          <p:cNvPicPr>
            <a:picLocks noChangeAspect="1"/>
          </p:cNvPicPr>
          <p:nvPr/>
        </p:nvPicPr>
        <p:blipFill>
          <a:blip r:embed="rId9"/>
          <a:stretch>
            <a:fillRect/>
          </a:stretch>
        </p:blipFill>
        <p:spPr>
          <a:xfrm>
            <a:off x="9613900" y="8259633"/>
            <a:ext cx="1625600" cy="1625601"/>
          </a:xfrm>
          <a:prstGeom prst="rect">
            <a:avLst/>
          </a:prstGeom>
          <a:ln w="12700">
            <a:miter lim="400000"/>
          </a:ln>
        </p:spPr>
      </p:pic>
      <p:pic>
        <p:nvPicPr>
          <p:cNvPr id="551" name="Zeichenfläche 1 Kopie 32@4x.png" descr="Zeichenfläche 1 Kopie 32@4x.png"/>
          <p:cNvPicPr>
            <a:picLocks noChangeAspect="1"/>
          </p:cNvPicPr>
          <p:nvPr/>
        </p:nvPicPr>
        <p:blipFill>
          <a:blip r:embed="rId10"/>
          <a:stretch>
            <a:fillRect/>
          </a:stretch>
        </p:blipFill>
        <p:spPr>
          <a:xfrm>
            <a:off x="6194722" y="8068220"/>
            <a:ext cx="1625601" cy="1625601"/>
          </a:xfrm>
          <a:prstGeom prst="rect">
            <a:avLst/>
          </a:prstGeom>
          <a:ln w="12700">
            <a:miter lim="400000"/>
          </a:ln>
        </p:spPr>
      </p:pic>
      <p:pic>
        <p:nvPicPr>
          <p:cNvPr id="552" name="Zeichenfläche 1 Kopie 33@4x.png" descr="Zeichenfläche 1 Kopie 33@4x.png"/>
          <p:cNvPicPr>
            <a:picLocks noChangeAspect="1"/>
          </p:cNvPicPr>
          <p:nvPr/>
        </p:nvPicPr>
        <p:blipFill>
          <a:blip r:embed="rId11"/>
          <a:stretch>
            <a:fillRect/>
          </a:stretch>
        </p:blipFill>
        <p:spPr>
          <a:xfrm>
            <a:off x="6194722" y="5800179"/>
            <a:ext cx="1625601" cy="1625601"/>
          </a:xfrm>
          <a:prstGeom prst="rect">
            <a:avLst/>
          </a:prstGeom>
          <a:ln w="12700">
            <a:miter lim="400000"/>
          </a:ln>
        </p:spPr>
      </p:pic>
      <p:sp>
        <p:nvSpPr>
          <p:cNvPr id="553" name="Use our product illustrations to illustrate texts on brand."/>
          <p:cNvSpPr txBox="1"/>
          <p:nvPr/>
        </p:nvSpPr>
        <p:spPr>
          <a:xfrm>
            <a:off x="14277147" y="7484933"/>
            <a:ext cx="9217593" cy="139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158114" defTabSz="457200">
              <a:lnSpc>
                <a:spcPts val="6400"/>
              </a:lnSpc>
              <a:spcBef>
                <a:spcPts val="0"/>
              </a:spcBef>
              <a:defRPr sz="4200">
                <a:solidFill>
                  <a:srgbClr val="3C414B"/>
                </a:solidFill>
                <a:latin typeface="DB Screen Sans"/>
                <a:ea typeface="DB Screen Sans"/>
                <a:cs typeface="DB Screen Sans"/>
                <a:sym typeface="DB Screen Sans"/>
              </a:defRPr>
            </a:pPr>
            <a:r>
              <a:t>Use our product illustrations</a:t>
            </a:r>
            <a:br/>
            <a:r>
              <a:t>to illustrate texts on brand.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BahnX"/>
          <p:cNvSpPr txBox="1">
            <a:spLocks noGrp="1"/>
          </p:cNvSpPr>
          <p:nvPr>
            <p:ph type="body" idx="13"/>
          </p:nvPr>
        </p:nvSpPr>
        <p:spPr>
          <a:prstGeom prst="rect">
            <a:avLst/>
          </a:prstGeom>
        </p:spPr>
        <p:txBody>
          <a:bodyPr/>
          <a:lstStyle/>
          <a:p>
            <a:r>
              <a:rPr dirty="0" err="1">
                <a:latin typeface="DB Screen Head Black" panose="020B0502050202020204" pitchFamily="34" charset="77"/>
              </a:rPr>
              <a:t>BahnX</a:t>
            </a:r>
            <a:endParaRPr dirty="0">
              <a:latin typeface="DB Screen Head Black" panose="020B0502050202020204" pitchFamily="34" charset="77"/>
            </a:endParaRPr>
          </a:p>
        </p:txBody>
      </p:sp>
      <p:sp>
        <p:nvSpPr>
          <p:cNvPr id="556" name="Foliennummer"/>
          <p:cNvSpPr txBox="1">
            <a:spLocks noGrp="1"/>
          </p:cNvSpPr>
          <p:nvPr>
            <p:ph type="sldNum" sz="quarter" idx="4294967295"/>
          </p:nvPr>
        </p:nvSpPr>
        <p:spPr>
          <a:xfrm>
            <a:off x="23435989" y="12757678"/>
            <a:ext cx="480121" cy="4699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pic>
        <p:nvPicPr>
          <p:cNvPr id="557" name="Artboard 50 copy 21@4x.png" descr="Artboard 50 copy 21@4x.png"/>
          <p:cNvPicPr>
            <a:picLocks noChangeAspect="1"/>
          </p:cNvPicPr>
          <p:nvPr/>
        </p:nvPicPr>
        <p:blipFill>
          <a:blip r:embed="rId2"/>
          <a:stretch>
            <a:fillRect/>
          </a:stretch>
        </p:blipFill>
        <p:spPr>
          <a:xfrm>
            <a:off x="15122901" y="1030039"/>
            <a:ext cx="5829301" cy="5829301"/>
          </a:xfrm>
          <a:prstGeom prst="rect">
            <a:avLst/>
          </a:prstGeom>
          <a:ln w="12700">
            <a:miter lim="400000"/>
          </a:ln>
        </p:spPr>
      </p:pic>
      <p:pic>
        <p:nvPicPr>
          <p:cNvPr id="558" name="Artboard 50 copy 22@4x.png" descr="Artboard 50 copy 22@4x.png"/>
          <p:cNvPicPr>
            <a:picLocks noChangeAspect="1"/>
          </p:cNvPicPr>
          <p:nvPr/>
        </p:nvPicPr>
        <p:blipFill>
          <a:blip r:embed="rId3"/>
          <a:stretch>
            <a:fillRect/>
          </a:stretch>
        </p:blipFill>
        <p:spPr>
          <a:xfrm>
            <a:off x="15125580" y="6862018"/>
            <a:ext cx="5823943" cy="5823943"/>
          </a:xfrm>
          <a:prstGeom prst="rect">
            <a:avLst/>
          </a:prstGeom>
          <a:ln w="12700">
            <a:miter lim="400000"/>
          </a:ln>
        </p:spPr>
      </p:pic>
      <p:pic>
        <p:nvPicPr>
          <p:cNvPr id="559" name="Artboard 50 copy 20 Kopie@4x.png" descr="Artboard 50 copy 20 Kopie@4x.png"/>
          <p:cNvPicPr>
            <a:picLocks noChangeAspect="1"/>
          </p:cNvPicPr>
          <p:nvPr/>
        </p:nvPicPr>
        <p:blipFill>
          <a:blip r:embed="rId4"/>
          <a:stretch>
            <a:fillRect/>
          </a:stretch>
        </p:blipFill>
        <p:spPr>
          <a:xfrm>
            <a:off x="2669797" y="4550047"/>
            <a:ext cx="10875872" cy="461590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83EBD-D048-B74F-A0F2-3C9890293466}"/>
              </a:ext>
            </a:extLst>
          </p:cNvPr>
          <p:cNvSpPr>
            <a:spLocks noGrp="1"/>
          </p:cNvSpPr>
          <p:nvPr>
            <p:ph type="body" sz="quarter" idx="14"/>
          </p:nvPr>
        </p:nvSpPr>
        <p:spPr>
          <a:xfrm>
            <a:off x="2791206" y="5633653"/>
            <a:ext cx="3507470" cy="3507471"/>
          </a:xfrm>
        </p:spPr>
        <p:txBody>
          <a:bodyPr/>
          <a:lstStyle/>
          <a:p>
            <a:pPr algn="ctr"/>
            <a:r>
              <a:rPr lang="en-DE" dirty="0"/>
              <a:t>Model</a:t>
            </a:r>
          </a:p>
        </p:txBody>
      </p:sp>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r>
              <a:rPr lang="en-DE" dirty="0"/>
              <a:t>Retrospektive - Modern MVVM + RFP</a:t>
            </a:r>
          </a:p>
        </p:txBody>
      </p:sp>
      <p:sp>
        <p:nvSpPr>
          <p:cNvPr id="6" name="Text Placeholder 1">
            <a:extLst>
              <a:ext uri="{FF2B5EF4-FFF2-40B4-BE49-F238E27FC236}">
                <a16:creationId xmlns:a16="http://schemas.microsoft.com/office/drawing/2014/main" id="{6C4A501E-05A1-424D-AD0E-D203795A68BB}"/>
              </a:ext>
            </a:extLst>
          </p:cNvPr>
          <p:cNvSpPr txBox="1">
            <a:spLocks/>
          </p:cNvSpPr>
          <p:nvPr/>
        </p:nvSpPr>
        <p:spPr>
          <a:xfrm>
            <a:off x="8489030" y="4146708"/>
            <a:ext cx="5995797" cy="5422584"/>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ViewModel</a:t>
            </a:r>
          </a:p>
        </p:txBody>
      </p:sp>
      <p:sp>
        <p:nvSpPr>
          <p:cNvPr id="7" name="Text Placeholder 1">
            <a:extLst>
              <a:ext uri="{FF2B5EF4-FFF2-40B4-BE49-F238E27FC236}">
                <a16:creationId xmlns:a16="http://schemas.microsoft.com/office/drawing/2014/main" id="{EB1D47E1-C6D8-2F4A-BD94-F0E55597829F}"/>
              </a:ext>
            </a:extLst>
          </p:cNvPr>
          <p:cNvSpPr txBox="1">
            <a:spLocks/>
          </p:cNvSpPr>
          <p:nvPr/>
        </p:nvSpPr>
        <p:spPr>
          <a:xfrm>
            <a:off x="16675180" y="5633653"/>
            <a:ext cx="3507471" cy="350747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dirty="0"/>
              <a:t>View</a:t>
            </a:r>
          </a:p>
        </p:txBody>
      </p:sp>
      <p:cxnSp>
        <p:nvCxnSpPr>
          <p:cNvPr id="15" name="Straight Arrow Connector 14">
            <a:extLst>
              <a:ext uri="{FF2B5EF4-FFF2-40B4-BE49-F238E27FC236}">
                <a16:creationId xmlns:a16="http://schemas.microsoft.com/office/drawing/2014/main" id="{451B1F26-E995-A64D-9EBF-F28E22A2CBDF}"/>
              </a:ext>
            </a:extLst>
          </p:cNvPr>
          <p:cNvCxnSpPr>
            <a:cxnSpLocks/>
            <a:stCxn id="6" idx="2"/>
          </p:cNvCxnSpPr>
          <p:nvPr/>
        </p:nvCxnSpPr>
        <p:spPr>
          <a:xfrm flipH="1">
            <a:off x="6080914" y="6858000"/>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C4FCFEB9-CB29-A340-AF1B-7356E36071EB}"/>
              </a:ext>
            </a:extLst>
          </p:cNvPr>
          <p:cNvCxnSpPr>
            <a:cxnSpLocks/>
          </p:cNvCxnSpPr>
          <p:nvPr/>
        </p:nvCxnSpPr>
        <p:spPr>
          <a:xfrm>
            <a:off x="14484827" y="6858000"/>
            <a:ext cx="2190354"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BBDA9646-906A-EE48-9F5A-E034978F5091}"/>
              </a:ext>
            </a:extLst>
          </p:cNvPr>
          <p:cNvSpPr txBox="1"/>
          <p:nvPr/>
        </p:nvSpPr>
        <p:spPr>
          <a:xfrm>
            <a:off x="6452454" y="5633653"/>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observes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sp>
        <p:nvSpPr>
          <p:cNvPr id="24" name="TextBox 23">
            <a:extLst>
              <a:ext uri="{FF2B5EF4-FFF2-40B4-BE49-F238E27FC236}">
                <a16:creationId xmlns:a16="http://schemas.microsoft.com/office/drawing/2014/main" id="{084B0F96-C1C5-B242-A780-60C7EE46CC3F}"/>
              </a:ext>
            </a:extLst>
          </p:cNvPr>
          <p:cNvSpPr txBox="1"/>
          <p:nvPr/>
        </p:nvSpPr>
        <p:spPr>
          <a:xfrm>
            <a:off x="14484827" y="5617687"/>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kumimoji="0" lang="en-GB" sz="3200" b="0" i="0" u="none" strike="noStrike" cap="none" spc="0" normalizeH="0" baseline="0" dirty="0">
                <a:ln>
                  <a:noFill/>
                </a:ln>
                <a:solidFill>
                  <a:srgbClr val="000000"/>
                </a:solidFill>
                <a:effectLst/>
                <a:uFillTx/>
                <a:latin typeface="+mn-lt"/>
                <a:ea typeface="+mn-ea"/>
                <a:cs typeface="+mn-cs"/>
                <a:sym typeface="Helvetica Neue"/>
              </a:rPr>
              <a:t>b</a:t>
            </a:r>
            <a:r>
              <a:rPr kumimoji="0" lang="en-DE" sz="3200" b="0" i="0" u="none" strike="noStrike" cap="none" spc="0" normalizeH="0" baseline="0" dirty="0">
                <a:ln>
                  <a:noFill/>
                </a:ln>
                <a:solidFill>
                  <a:srgbClr val="000000"/>
                </a:solidFill>
                <a:effectLst/>
                <a:uFillTx/>
                <a:latin typeface="+mn-lt"/>
                <a:ea typeface="+mn-ea"/>
                <a:cs typeface="+mn-cs"/>
                <a:sym typeface="Helvetica Neue"/>
              </a:rPr>
              <a:t>ound to</a:t>
            </a:r>
          </a:p>
        </p:txBody>
      </p:sp>
      <p:cxnSp>
        <p:nvCxnSpPr>
          <p:cNvPr id="10" name="Straight Arrow Connector 9">
            <a:extLst>
              <a:ext uri="{FF2B5EF4-FFF2-40B4-BE49-F238E27FC236}">
                <a16:creationId xmlns:a16="http://schemas.microsoft.com/office/drawing/2014/main" id="{50DB5093-36BA-8348-A0F2-DB7EB5C758A8}"/>
              </a:ext>
            </a:extLst>
          </p:cNvPr>
          <p:cNvCxnSpPr>
            <a:cxnSpLocks/>
          </p:cNvCxnSpPr>
          <p:nvPr/>
        </p:nvCxnSpPr>
        <p:spPr>
          <a:xfrm>
            <a:off x="6080914" y="8069179"/>
            <a:ext cx="2408116" cy="0"/>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7D759E47-0D89-E64A-913D-66D0EE8DB096}"/>
              </a:ext>
            </a:extLst>
          </p:cNvPr>
          <p:cNvSpPr txBox="1"/>
          <p:nvPr/>
        </p:nvSpPr>
        <p:spPr>
          <a:xfrm>
            <a:off x="6214804" y="6942347"/>
            <a:ext cx="1882798"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90000"/>
              </a:lnSpc>
              <a:spcBef>
                <a:spcPts val="4500"/>
              </a:spcBef>
              <a:spcAft>
                <a:spcPts val="0"/>
              </a:spcAft>
              <a:buClrTx/>
              <a:buSzTx/>
              <a:buFontTx/>
              <a:buNone/>
              <a:tabLst/>
            </a:pPr>
            <a:r>
              <a:rPr lang="en-DE" sz="3200" dirty="0"/>
              <a:t>notifies</a:t>
            </a:r>
            <a:endParaRPr kumimoji="0" lang="en-DE" sz="32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18823990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r>
              <a:rPr lang="en-DE" dirty="0"/>
              <a:t>Retrospektive - Layered Architecture</a:t>
            </a:r>
          </a:p>
        </p:txBody>
      </p:sp>
      <p:sp>
        <p:nvSpPr>
          <p:cNvPr id="4" name="Rectangle 3">
            <a:extLst>
              <a:ext uri="{FF2B5EF4-FFF2-40B4-BE49-F238E27FC236}">
                <a16:creationId xmlns:a16="http://schemas.microsoft.com/office/drawing/2014/main" id="{D959726E-3805-2B44-B046-48D30E6E1746}"/>
              </a:ext>
            </a:extLst>
          </p:cNvPr>
          <p:cNvSpPr/>
          <p:nvPr/>
        </p:nvSpPr>
        <p:spPr>
          <a:xfrm>
            <a:off x="1275347" y="2839453"/>
            <a:ext cx="18263515" cy="2778234"/>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DFD3DD9E-5602-164D-B478-81FCF145BDA6}"/>
              </a:ext>
            </a:extLst>
          </p:cNvPr>
          <p:cNvSpPr/>
          <p:nvPr/>
        </p:nvSpPr>
        <p:spPr>
          <a:xfrm>
            <a:off x="1275346" y="6471553"/>
            <a:ext cx="18263517" cy="2778234"/>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2CFD2E5E-11FA-D646-8154-C77BBD826A26}"/>
              </a:ext>
            </a:extLst>
          </p:cNvPr>
          <p:cNvSpPr/>
          <p:nvPr/>
        </p:nvSpPr>
        <p:spPr>
          <a:xfrm>
            <a:off x="1275345" y="10162494"/>
            <a:ext cx="18263517" cy="2778234"/>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88FAE38-B165-8247-A85F-1652F554F843}"/>
              </a:ext>
            </a:extLst>
          </p:cNvPr>
          <p:cNvSpPr/>
          <p:nvPr/>
        </p:nvSpPr>
        <p:spPr>
          <a:xfrm>
            <a:off x="19871827" y="10113622"/>
            <a:ext cx="2671433" cy="1421928"/>
          </a:xfrm>
          <a:prstGeom prst="rect">
            <a:avLst/>
          </a:prstGeom>
        </p:spPr>
        <p:txBody>
          <a:bodyPr wrap="square">
            <a:spAutoFit/>
          </a:bodyPr>
          <a:lstStyle/>
          <a:p>
            <a:r>
              <a:rPr lang="en-DE" dirty="0"/>
              <a:t>Model Layer</a:t>
            </a:r>
          </a:p>
        </p:txBody>
      </p:sp>
      <p:sp>
        <p:nvSpPr>
          <p:cNvPr id="18" name="Rectangle 17">
            <a:extLst>
              <a:ext uri="{FF2B5EF4-FFF2-40B4-BE49-F238E27FC236}">
                <a16:creationId xmlns:a16="http://schemas.microsoft.com/office/drawing/2014/main" id="{E5BCBADD-8E82-7443-9388-444EF384C5A6}"/>
              </a:ext>
            </a:extLst>
          </p:cNvPr>
          <p:cNvSpPr/>
          <p:nvPr/>
        </p:nvSpPr>
        <p:spPr>
          <a:xfrm>
            <a:off x="19871827" y="6494180"/>
            <a:ext cx="3190809" cy="1421928"/>
          </a:xfrm>
          <a:prstGeom prst="rect">
            <a:avLst/>
          </a:prstGeom>
        </p:spPr>
        <p:txBody>
          <a:bodyPr wrap="square">
            <a:spAutoFit/>
          </a:bodyPr>
          <a:lstStyle/>
          <a:p>
            <a:r>
              <a:rPr lang="en-DE" dirty="0"/>
              <a:t>Intent Layer</a:t>
            </a:r>
          </a:p>
        </p:txBody>
      </p:sp>
      <p:sp>
        <p:nvSpPr>
          <p:cNvPr id="20" name="Rectangle 19">
            <a:extLst>
              <a:ext uri="{FF2B5EF4-FFF2-40B4-BE49-F238E27FC236}">
                <a16:creationId xmlns:a16="http://schemas.microsoft.com/office/drawing/2014/main" id="{02EA7B04-2D1B-974A-A430-9539A2D3AC8B}"/>
              </a:ext>
            </a:extLst>
          </p:cNvPr>
          <p:cNvSpPr/>
          <p:nvPr/>
        </p:nvSpPr>
        <p:spPr>
          <a:xfrm>
            <a:off x="19871827" y="2839453"/>
            <a:ext cx="2338468" cy="1421928"/>
          </a:xfrm>
          <a:prstGeom prst="rect">
            <a:avLst/>
          </a:prstGeom>
        </p:spPr>
        <p:txBody>
          <a:bodyPr wrap="square">
            <a:spAutoFit/>
          </a:bodyPr>
          <a:lstStyle/>
          <a:p>
            <a:r>
              <a:rPr lang="en-DE" dirty="0"/>
              <a:t>View Layer</a:t>
            </a:r>
          </a:p>
        </p:txBody>
      </p:sp>
      <p:sp>
        <p:nvSpPr>
          <p:cNvPr id="21" name="Text Placeholder 1">
            <a:extLst>
              <a:ext uri="{FF2B5EF4-FFF2-40B4-BE49-F238E27FC236}">
                <a16:creationId xmlns:a16="http://schemas.microsoft.com/office/drawing/2014/main" id="{FF1D78B3-4ACD-1845-BB69-FA924EBD7F35}"/>
              </a:ext>
            </a:extLst>
          </p:cNvPr>
          <p:cNvSpPr txBox="1">
            <a:spLocks/>
          </p:cNvSpPr>
          <p:nvPr/>
        </p:nvSpPr>
        <p:spPr>
          <a:xfrm>
            <a:off x="7939629" y="7332213"/>
            <a:ext cx="3083541" cy="169112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ViewModel</a:t>
            </a:r>
          </a:p>
        </p:txBody>
      </p:sp>
      <p:sp>
        <p:nvSpPr>
          <p:cNvPr id="22" name="Text Placeholder 1">
            <a:extLst>
              <a:ext uri="{FF2B5EF4-FFF2-40B4-BE49-F238E27FC236}">
                <a16:creationId xmlns:a16="http://schemas.microsoft.com/office/drawing/2014/main" id="{9EB6EE0C-DC55-9E43-A273-AA6D491DCFC0}"/>
              </a:ext>
            </a:extLst>
          </p:cNvPr>
          <p:cNvSpPr>
            <a:spLocks noGrp="1"/>
          </p:cNvSpPr>
          <p:nvPr>
            <p:ph type="body" sz="quarter" idx="14"/>
          </p:nvPr>
        </p:nvSpPr>
        <p:spPr>
          <a:xfrm>
            <a:off x="9372327" y="10541059"/>
            <a:ext cx="2069551" cy="2069552"/>
          </a:xfrm>
        </p:spPr>
        <p:txBody>
          <a:bodyPr/>
          <a:lstStyle/>
          <a:p>
            <a:pPr algn="ctr"/>
            <a:r>
              <a:rPr lang="en-DE" sz="3200" dirty="0"/>
              <a:t>Model</a:t>
            </a:r>
          </a:p>
        </p:txBody>
      </p:sp>
      <p:sp>
        <p:nvSpPr>
          <p:cNvPr id="25" name="Text Placeholder 1">
            <a:extLst>
              <a:ext uri="{FF2B5EF4-FFF2-40B4-BE49-F238E27FC236}">
                <a16:creationId xmlns:a16="http://schemas.microsoft.com/office/drawing/2014/main" id="{B398B428-209F-8C46-8BDD-4293278A3AF9}"/>
              </a:ext>
            </a:extLst>
          </p:cNvPr>
          <p:cNvSpPr txBox="1">
            <a:spLocks/>
          </p:cNvSpPr>
          <p:nvPr/>
        </p:nvSpPr>
        <p:spPr>
          <a:xfrm>
            <a:off x="6940713" y="3229654"/>
            <a:ext cx="1997831" cy="1997831"/>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t>View</a:t>
            </a:r>
          </a:p>
        </p:txBody>
      </p:sp>
      <p:sp>
        <p:nvSpPr>
          <p:cNvPr id="26" name="Text Placeholder 1">
            <a:extLst>
              <a:ext uri="{FF2B5EF4-FFF2-40B4-BE49-F238E27FC236}">
                <a16:creationId xmlns:a16="http://schemas.microsoft.com/office/drawing/2014/main" id="{B1B5CC55-841D-6E4D-BB86-780D926F014A}"/>
              </a:ext>
            </a:extLst>
          </p:cNvPr>
          <p:cNvSpPr txBox="1">
            <a:spLocks/>
          </p:cNvSpPr>
          <p:nvPr/>
        </p:nvSpPr>
        <p:spPr>
          <a:xfrm>
            <a:off x="11356134" y="6700697"/>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Interactor</a:t>
            </a:r>
          </a:p>
        </p:txBody>
      </p:sp>
      <p:sp>
        <p:nvSpPr>
          <p:cNvPr id="27" name="Text Placeholder 1">
            <a:extLst>
              <a:ext uri="{FF2B5EF4-FFF2-40B4-BE49-F238E27FC236}">
                <a16:creationId xmlns:a16="http://schemas.microsoft.com/office/drawing/2014/main" id="{7AF51883-9513-D248-849A-9416218F9CAE}"/>
              </a:ext>
            </a:extLst>
          </p:cNvPr>
          <p:cNvSpPr txBox="1">
            <a:spLocks/>
          </p:cNvSpPr>
          <p:nvPr/>
        </p:nvSpPr>
        <p:spPr>
          <a:xfrm>
            <a:off x="1464881" y="7388987"/>
            <a:ext cx="3011236" cy="169112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Presenter</a:t>
            </a:r>
          </a:p>
        </p:txBody>
      </p:sp>
      <p:sp>
        <p:nvSpPr>
          <p:cNvPr id="28" name="Text Placeholder 1">
            <a:extLst>
              <a:ext uri="{FF2B5EF4-FFF2-40B4-BE49-F238E27FC236}">
                <a16:creationId xmlns:a16="http://schemas.microsoft.com/office/drawing/2014/main" id="{3590B827-C459-5941-9D0F-E2AD10CCFA68}"/>
              </a:ext>
            </a:extLst>
          </p:cNvPr>
          <p:cNvSpPr txBox="1">
            <a:spLocks/>
          </p:cNvSpPr>
          <p:nvPr/>
        </p:nvSpPr>
        <p:spPr>
          <a:xfrm>
            <a:off x="4983907" y="6858000"/>
            <a:ext cx="2762222" cy="1691123"/>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400" dirty="0"/>
              <a:t>Coordinator</a:t>
            </a:r>
          </a:p>
        </p:txBody>
      </p:sp>
      <p:sp>
        <p:nvSpPr>
          <p:cNvPr id="29" name="Text Placeholder 1">
            <a:extLst>
              <a:ext uri="{FF2B5EF4-FFF2-40B4-BE49-F238E27FC236}">
                <a16:creationId xmlns:a16="http://schemas.microsoft.com/office/drawing/2014/main" id="{601072B8-CD5C-B54E-BA02-B5D626CAEEA8}"/>
              </a:ext>
            </a:extLst>
          </p:cNvPr>
          <p:cNvSpPr txBox="1">
            <a:spLocks/>
          </p:cNvSpPr>
          <p:nvPr/>
        </p:nvSpPr>
        <p:spPr>
          <a:xfrm>
            <a:off x="16348054" y="6777541"/>
            <a:ext cx="2906824" cy="1421928"/>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Repository</a:t>
            </a:r>
          </a:p>
        </p:txBody>
      </p:sp>
      <p:sp>
        <p:nvSpPr>
          <p:cNvPr id="30" name="Text Placeholder 1">
            <a:extLst>
              <a:ext uri="{FF2B5EF4-FFF2-40B4-BE49-F238E27FC236}">
                <a16:creationId xmlns:a16="http://schemas.microsoft.com/office/drawing/2014/main" id="{4A926891-9BBF-F74D-8D50-50F8B5D529EA}"/>
              </a:ext>
            </a:extLst>
          </p:cNvPr>
          <p:cNvSpPr txBox="1">
            <a:spLocks/>
          </p:cNvSpPr>
          <p:nvPr/>
        </p:nvSpPr>
        <p:spPr>
          <a:xfrm>
            <a:off x="14207528" y="7658182"/>
            <a:ext cx="2140526" cy="1421928"/>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2800" dirty="0"/>
              <a:t>Service</a:t>
            </a:r>
          </a:p>
        </p:txBody>
      </p:sp>
      <p:sp>
        <p:nvSpPr>
          <p:cNvPr id="32" name="Text Placeholder 1">
            <a:extLst>
              <a:ext uri="{FF2B5EF4-FFF2-40B4-BE49-F238E27FC236}">
                <a16:creationId xmlns:a16="http://schemas.microsoft.com/office/drawing/2014/main" id="{D3E8308F-D287-F54C-A520-70286C7965E6}"/>
              </a:ext>
            </a:extLst>
          </p:cNvPr>
          <p:cNvSpPr txBox="1">
            <a:spLocks/>
          </p:cNvSpPr>
          <p:nvPr/>
        </p:nvSpPr>
        <p:spPr>
          <a:xfrm>
            <a:off x="6365018" y="10541059"/>
            <a:ext cx="2069551" cy="2069552"/>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t>Entity</a:t>
            </a:r>
          </a:p>
        </p:txBody>
      </p:sp>
      <p:sp>
        <p:nvSpPr>
          <p:cNvPr id="33" name="Text Placeholder 1">
            <a:extLst>
              <a:ext uri="{FF2B5EF4-FFF2-40B4-BE49-F238E27FC236}">
                <a16:creationId xmlns:a16="http://schemas.microsoft.com/office/drawing/2014/main" id="{241DB0D9-2444-FA4B-8F9B-BE59B4FB8D71}"/>
              </a:ext>
            </a:extLst>
          </p:cNvPr>
          <p:cNvSpPr txBox="1">
            <a:spLocks/>
          </p:cNvSpPr>
          <p:nvPr/>
        </p:nvSpPr>
        <p:spPr>
          <a:xfrm>
            <a:off x="11256426" y="3601428"/>
            <a:ext cx="4315969" cy="1319905"/>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t>ViewController</a:t>
            </a:r>
          </a:p>
        </p:txBody>
      </p:sp>
      <p:sp>
        <p:nvSpPr>
          <p:cNvPr id="35" name="Text Placeholder 1">
            <a:extLst>
              <a:ext uri="{FF2B5EF4-FFF2-40B4-BE49-F238E27FC236}">
                <a16:creationId xmlns:a16="http://schemas.microsoft.com/office/drawing/2014/main" id="{63B8EFB7-1601-B144-83BF-B17200813CC4}"/>
              </a:ext>
            </a:extLst>
          </p:cNvPr>
          <p:cNvSpPr txBox="1">
            <a:spLocks/>
          </p:cNvSpPr>
          <p:nvPr/>
        </p:nvSpPr>
        <p:spPr>
          <a:xfrm>
            <a:off x="12379636" y="10541059"/>
            <a:ext cx="2069551" cy="2069552"/>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3200" dirty="0"/>
              <a:t>State</a:t>
            </a:r>
          </a:p>
        </p:txBody>
      </p:sp>
      <p:cxnSp>
        <p:nvCxnSpPr>
          <p:cNvPr id="12" name="Straight Arrow Connector 11">
            <a:extLst>
              <a:ext uri="{FF2B5EF4-FFF2-40B4-BE49-F238E27FC236}">
                <a16:creationId xmlns:a16="http://schemas.microsoft.com/office/drawing/2014/main" id="{674652AD-504F-3F4F-BD9E-D8204DDCA26F}"/>
              </a:ext>
            </a:extLst>
          </p:cNvPr>
          <p:cNvCxnSpPr>
            <a:stCxn id="16" idx="0"/>
            <a:endCxn id="14" idx="2"/>
          </p:cNvCxnSpPr>
          <p:nvPr/>
        </p:nvCxnSpPr>
        <p:spPr>
          <a:xfrm flipV="1">
            <a:off x="10407104" y="9249787"/>
            <a:ext cx="1" cy="912707"/>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6" name="Straight Arrow Connector 35">
            <a:extLst>
              <a:ext uri="{FF2B5EF4-FFF2-40B4-BE49-F238E27FC236}">
                <a16:creationId xmlns:a16="http://schemas.microsoft.com/office/drawing/2014/main" id="{8ABAE67D-06E8-A141-923B-0876604C07FC}"/>
              </a:ext>
            </a:extLst>
          </p:cNvPr>
          <p:cNvCxnSpPr/>
          <p:nvPr/>
        </p:nvCxnSpPr>
        <p:spPr>
          <a:xfrm flipV="1">
            <a:off x="10287454" y="5565640"/>
            <a:ext cx="1" cy="912707"/>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1C7CE240-492F-B348-B9A4-7F702EF88414}"/>
              </a:ext>
            </a:extLst>
          </p:cNvPr>
          <p:cNvCxnSpPr>
            <a:cxnSpLocks/>
          </p:cNvCxnSpPr>
          <p:nvPr/>
        </p:nvCxnSpPr>
        <p:spPr>
          <a:xfrm>
            <a:off x="9372327" y="5565640"/>
            <a:ext cx="0" cy="905913"/>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9" name="Straight Arrow Connector 38">
            <a:extLst>
              <a:ext uri="{FF2B5EF4-FFF2-40B4-BE49-F238E27FC236}">
                <a16:creationId xmlns:a16="http://schemas.microsoft.com/office/drawing/2014/main" id="{7CD905FB-C636-0B4D-96AB-34F8D39C21A2}"/>
              </a:ext>
            </a:extLst>
          </p:cNvPr>
          <p:cNvCxnSpPr>
            <a:cxnSpLocks/>
          </p:cNvCxnSpPr>
          <p:nvPr/>
        </p:nvCxnSpPr>
        <p:spPr>
          <a:xfrm>
            <a:off x="9440820" y="9207709"/>
            <a:ext cx="0" cy="905913"/>
          </a:xfrm>
          <a:prstGeom prst="straightConnector1">
            <a:avLst/>
          </a:prstGeom>
          <a:noFill/>
          <a:ln w="1270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0" name="TextBox 39">
            <a:extLst>
              <a:ext uri="{FF2B5EF4-FFF2-40B4-BE49-F238E27FC236}">
                <a16:creationId xmlns:a16="http://schemas.microsoft.com/office/drawing/2014/main" id="{9EEB6260-7643-B943-BD1B-D4C415D5EDAE}"/>
              </a:ext>
            </a:extLst>
          </p:cNvPr>
          <p:cNvSpPr txBox="1"/>
          <p:nvPr/>
        </p:nvSpPr>
        <p:spPr>
          <a:xfrm>
            <a:off x="7569657" y="5249229"/>
            <a:ext cx="1348126"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3200" b="0" i="0" u="none" strike="noStrike" cap="none" spc="0" normalizeH="0" baseline="0" dirty="0">
                <a:ln>
                  <a:noFill/>
                </a:ln>
                <a:solidFill>
                  <a:srgbClr val="000000"/>
                </a:solidFill>
                <a:effectLst/>
                <a:uFillTx/>
                <a:latin typeface="+mn-lt"/>
                <a:ea typeface="+mn-ea"/>
                <a:cs typeface="+mn-cs"/>
                <a:sym typeface="Helvetica Neue"/>
              </a:rPr>
              <a:t>Intents</a:t>
            </a:r>
          </a:p>
        </p:txBody>
      </p:sp>
      <p:sp>
        <p:nvSpPr>
          <p:cNvPr id="41" name="TextBox 40">
            <a:extLst>
              <a:ext uri="{FF2B5EF4-FFF2-40B4-BE49-F238E27FC236}">
                <a16:creationId xmlns:a16="http://schemas.microsoft.com/office/drawing/2014/main" id="{55B2DC7E-95FF-A240-B485-DB95046D9A71}"/>
              </a:ext>
            </a:extLst>
          </p:cNvPr>
          <p:cNvSpPr txBox="1"/>
          <p:nvPr/>
        </p:nvSpPr>
        <p:spPr>
          <a:xfrm>
            <a:off x="10611362" y="5219923"/>
            <a:ext cx="2891817"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3200" b="0" i="0" u="none" strike="noStrike" cap="none" spc="0" normalizeH="0" baseline="0" dirty="0">
                <a:ln>
                  <a:noFill/>
                </a:ln>
                <a:solidFill>
                  <a:srgbClr val="000000"/>
                </a:solidFill>
                <a:effectLst/>
                <a:uFillTx/>
                <a:latin typeface="+mn-lt"/>
                <a:ea typeface="+mn-ea"/>
                <a:cs typeface="+mn-cs"/>
                <a:sym typeface="Helvetica Neue"/>
              </a:rPr>
              <a:t>Mapped Model</a:t>
            </a:r>
          </a:p>
        </p:txBody>
      </p:sp>
      <p:sp>
        <p:nvSpPr>
          <p:cNvPr id="42" name="TextBox 41">
            <a:extLst>
              <a:ext uri="{FF2B5EF4-FFF2-40B4-BE49-F238E27FC236}">
                <a16:creationId xmlns:a16="http://schemas.microsoft.com/office/drawing/2014/main" id="{C64DB693-FEAA-A84F-B06F-428BD30D2A94}"/>
              </a:ext>
            </a:extLst>
          </p:cNvPr>
          <p:cNvSpPr txBox="1"/>
          <p:nvPr/>
        </p:nvSpPr>
        <p:spPr>
          <a:xfrm>
            <a:off x="10721155" y="8872891"/>
            <a:ext cx="1660711"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3200" b="0" i="0" u="none" strike="noStrike" cap="none" spc="0" normalizeH="0" baseline="0" dirty="0">
                <a:ln>
                  <a:noFill/>
                </a:ln>
                <a:solidFill>
                  <a:srgbClr val="000000"/>
                </a:solidFill>
                <a:effectLst/>
                <a:uFillTx/>
                <a:latin typeface="+mn-lt"/>
                <a:ea typeface="+mn-ea"/>
                <a:cs typeface="+mn-cs"/>
                <a:sym typeface="Helvetica Neue"/>
              </a:rPr>
              <a:t>Updates</a:t>
            </a:r>
          </a:p>
        </p:txBody>
      </p:sp>
      <p:sp>
        <p:nvSpPr>
          <p:cNvPr id="43" name="TextBox 42">
            <a:extLst>
              <a:ext uri="{FF2B5EF4-FFF2-40B4-BE49-F238E27FC236}">
                <a16:creationId xmlns:a16="http://schemas.microsoft.com/office/drawing/2014/main" id="{40DA4EC1-88A2-8149-876C-D56D457FB0A7}"/>
              </a:ext>
            </a:extLst>
          </p:cNvPr>
          <p:cNvSpPr txBox="1"/>
          <p:nvPr/>
        </p:nvSpPr>
        <p:spPr>
          <a:xfrm>
            <a:off x="6993719" y="8855790"/>
            <a:ext cx="1926810" cy="11228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90000"/>
              </a:lnSpc>
              <a:spcBef>
                <a:spcPts val="4500"/>
              </a:spcBef>
              <a:spcAft>
                <a:spcPts val="0"/>
              </a:spcAft>
              <a:buClrTx/>
              <a:buSzTx/>
              <a:buFontTx/>
              <a:buNone/>
              <a:tabLst/>
            </a:pPr>
            <a:r>
              <a:rPr kumimoji="0" lang="en-DE" sz="3200" b="0" i="0" u="none" strike="noStrike" cap="none" spc="0" normalizeH="0" baseline="0" dirty="0">
                <a:ln>
                  <a:noFill/>
                </a:ln>
                <a:solidFill>
                  <a:srgbClr val="000000"/>
                </a:solidFill>
                <a:effectLst/>
                <a:uFillTx/>
                <a:latin typeface="+mn-lt"/>
                <a:ea typeface="+mn-ea"/>
                <a:cs typeface="+mn-cs"/>
                <a:sym typeface="Helvetica Neue"/>
              </a:rPr>
              <a:t>Mutations</a:t>
            </a:r>
          </a:p>
        </p:txBody>
      </p:sp>
    </p:spTree>
    <p:extLst>
      <p:ext uri="{BB962C8B-B14F-4D97-AF65-F5344CB8AC3E}">
        <p14:creationId xmlns:p14="http://schemas.microsoft.com/office/powerpoint/2010/main" val="23810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F8584E3-A832-0740-992D-10E24582ACF2}"/>
              </a:ext>
            </a:extLst>
          </p:cNvPr>
          <p:cNvSpPr>
            <a:spLocks noGrp="1"/>
          </p:cNvSpPr>
          <p:nvPr>
            <p:ph type="body" sz="quarter" idx="18"/>
          </p:nvPr>
        </p:nvSpPr>
        <p:spPr>
          <a:xfrm>
            <a:off x="9275232" y="9004034"/>
            <a:ext cx="6149251" cy="1719265"/>
          </a:xfrm>
        </p:spPr>
        <p:txBody>
          <a:bodyPr/>
          <a:lstStyle/>
          <a:p>
            <a:r>
              <a:rPr lang="en-DE" dirty="0"/>
              <a:t>Learnings</a:t>
            </a:r>
          </a:p>
        </p:txBody>
      </p:sp>
      <p:sp>
        <p:nvSpPr>
          <p:cNvPr id="8" name="Text Placeholder 7">
            <a:extLst>
              <a:ext uri="{FF2B5EF4-FFF2-40B4-BE49-F238E27FC236}">
                <a16:creationId xmlns:a16="http://schemas.microsoft.com/office/drawing/2014/main" id="{97E134BA-D2AA-254A-A7D9-B8B75C4B579A}"/>
              </a:ext>
            </a:extLst>
          </p:cNvPr>
          <p:cNvSpPr>
            <a:spLocks noGrp="1"/>
          </p:cNvSpPr>
          <p:nvPr>
            <p:ph type="body" sz="quarter" idx="19"/>
          </p:nvPr>
        </p:nvSpPr>
        <p:spPr/>
        <p:txBody>
          <a:bodyPr/>
          <a:lstStyle/>
          <a:p>
            <a:r>
              <a:rPr lang="en-DE" dirty="0"/>
              <a:t>MVC, MVVM, RFP und Bindings</a:t>
            </a:r>
          </a:p>
        </p:txBody>
      </p:sp>
      <p:sp>
        <p:nvSpPr>
          <p:cNvPr id="10" name="Text Placeholder 9">
            <a:extLst>
              <a:ext uri="{FF2B5EF4-FFF2-40B4-BE49-F238E27FC236}">
                <a16:creationId xmlns:a16="http://schemas.microsoft.com/office/drawing/2014/main" id="{6AF951A5-906C-CA43-B2FD-08065BAED260}"/>
              </a:ext>
            </a:extLst>
          </p:cNvPr>
          <p:cNvSpPr>
            <a:spLocks noGrp="1"/>
          </p:cNvSpPr>
          <p:nvPr>
            <p:ph type="body" sz="quarter" idx="21"/>
          </p:nvPr>
        </p:nvSpPr>
        <p:spPr/>
        <p:txBody>
          <a:bodyPr/>
          <a:lstStyle/>
          <a:p>
            <a:r>
              <a:rPr lang="en-DE" dirty="0"/>
              <a:t>Unidirectional dataflow</a:t>
            </a:r>
          </a:p>
        </p:txBody>
      </p:sp>
      <p:sp>
        <p:nvSpPr>
          <p:cNvPr id="12" name="Text Placeholder 11">
            <a:extLst>
              <a:ext uri="{FF2B5EF4-FFF2-40B4-BE49-F238E27FC236}">
                <a16:creationId xmlns:a16="http://schemas.microsoft.com/office/drawing/2014/main" id="{122B613C-AAF0-8B45-92B8-8E5A3066103E}"/>
              </a:ext>
            </a:extLst>
          </p:cNvPr>
          <p:cNvSpPr>
            <a:spLocks noGrp="1"/>
          </p:cNvSpPr>
          <p:nvPr>
            <p:ph type="body" sz="quarter" idx="23"/>
          </p:nvPr>
        </p:nvSpPr>
        <p:spPr/>
        <p:txBody>
          <a:bodyPr/>
          <a:lstStyle/>
          <a:p>
            <a:r>
              <a:rPr lang="en-DE" dirty="0"/>
              <a:t>7 Monate SwiftUI in Production</a:t>
            </a:r>
          </a:p>
        </p:txBody>
      </p:sp>
      <p:sp>
        <p:nvSpPr>
          <p:cNvPr id="14" name="Text Placeholder 13">
            <a:extLst>
              <a:ext uri="{FF2B5EF4-FFF2-40B4-BE49-F238E27FC236}">
                <a16:creationId xmlns:a16="http://schemas.microsoft.com/office/drawing/2014/main" id="{A6B00B92-EB44-AA47-A0D3-9718D29E1F4F}"/>
              </a:ext>
            </a:extLst>
          </p:cNvPr>
          <p:cNvSpPr>
            <a:spLocks noGrp="1"/>
          </p:cNvSpPr>
          <p:nvPr>
            <p:ph type="body" sz="quarter" idx="25"/>
          </p:nvPr>
        </p:nvSpPr>
        <p:spPr/>
        <p:txBody>
          <a:bodyPr/>
          <a:lstStyle/>
          <a:p>
            <a:r>
              <a:rPr lang="en-DE" dirty="0"/>
              <a:t>Eine kurze Reise durch den UIKit Dataflow</a:t>
            </a:r>
          </a:p>
        </p:txBody>
      </p:sp>
      <p:sp>
        <p:nvSpPr>
          <p:cNvPr id="16" name="Text Placeholder 15">
            <a:extLst>
              <a:ext uri="{FF2B5EF4-FFF2-40B4-BE49-F238E27FC236}">
                <a16:creationId xmlns:a16="http://schemas.microsoft.com/office/drawing/2014/main" id="{C2387F5C-08B0-6E41-B88C-FA4656ED0FCD}"/>
              </a:ext>
            </a:extLst>
          </p:cNvPr>
          <p:cNvSpPr>
            <a:spLocks noGrp="1"/>
          </p:cNvSpPr>
          <p:nvPr>
            <p:ph type="body" sz="quarter" idx="27"/>
          </p:nvPr>
        </p:nvSpPr>
        <p:spPr/>
        <p:txBody>
          <a:bodyPr/>
          <a:lstStyle/>
          <a:p>
            <a:r>
              <a:rPr lang="en-DE" dirty="0"/>
              <a:t>Ein Lied über Freudetränen und Bauchschmerzen</a:t>
            </a:r>
          </a:p>
        </p:txBody>
      </p:sp>
      <p:sp>
        <p:nvSpPr>
          <p:cNvPr id="18" name="Text Placeholder 17">
            <a:extLst>
              <a:ext uri="{FF2B5EF4-FFF2-40B4-BE49-F238E27FC236}">
                <a16:creationId xmlns:a16="http://schemas.microsoft.com/office/drawing/2014/main" id="{0FDDADDB-2B34-374A-9A20-C7DFDAB8CE39}"/>
              </a:ext>
            </a:extLst>
          </p:cNvPr>
          <p:cNvSpPr>
            <a:spLocks noGrp="1"/>
          </p:cNvSpPr>
          <p:nvPr>
            <p:ph type="body" sz="quarter" idx="29"/>
          </p:nvPr>
        </p:nvSpPr>
        <p:spPr/>
        <p:txBody>
          <a:bodyPr/>
          <a:lstStyle/>
          <a:p>
            <a:r>
              <a:rPr lang="en-DE" dirty="0"/>
              <a:t>Reactive architecture und ihre Prinzipien</a:t>
            </a:r>
          </a:p>
        </p:txBody>
      </p:sp>
      <p:sp>
        <p:nvSpPr>
          <p:cNvPr id="20" name="Text Placeholder 19">
            <a:extLst>
              <a:ext uri="{FF2B5EF4-FFF2-40B4-BE49-F238E27FC236}">
                <a16:creationId xmlns:a16="http://schemas.microsoft.com/office/drawing/2014/main" id="{75CACDC8-B5B0-334A-9CA7-4D6876E2DB38}"/>
              </a:ext>
            </a:extLst>
          </p:cNvPr>
          <p:cNvSpPr>
            <a:spLocks noGrp="1"/>
          </p:cNvSpPr>
          <p:nvPr>
            <p:ph type="body" sz="quarter" idx="31"/>
          </p:nvPr>
        </p:nvSpPr>
        <p:spPr/>
        <p:txBody>
          <a:bodyPr/>
          <a:lstStyle/>
          <a:p>
            <a:r>
              <a:rPr lang="en-DE" dirty="0"/>
              <a:t>Agenda</a:t>
            </a:r>
          </a:p>
        </p:txBody>
      </p:sp>
      <p:sp>
        <p:nvSpPr>
          <p:cNvPr id="24" name="Text Placeholder 6">
            <a:extLst>
              <a:ext uri="{FF2B5EF4-FFF2-40B4-BE49-F238E27FC236}">
                <a16:creationId xmlns:a16="http://schemas.microsoft.com/office/drawing/2014/main" id="{5CC76F54-05E5-CD4F-A027-8196BE59A151}"/>
              </a:ext>
            </a:extLst>
          </p:cNvPr>
          <p:cNvSpPr txBox="1">
            <a:spLocks/>
          </p:cNvSpPr>
          <p:nvPr/>
        </p:nvSpPr>
        <p:spPr>
          <a:xfrm>
            <a:off x="9275231" y="1398241"/>
            <a:ext cx="9181211"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Retrospektive</a:t>
            </a:r>
          </a:p>
        </p:txBody>
      </p:sp>
      <p:sp>
        <p:nvSpPr>
          <p:cNvPr id="25" name="Text Placeholder 6">
            <a:extLst>
              <a:ext uri="{FF2B5EF4-FFF2-40B4-BE49-F238E27FC236}">
                <a16:creationId xmlns:a16="http://schemas.microsoft.com/office/drawing/2014/main" id="{BF1EB5DD-19D8-AF43-BAF7-4428CC689F96}"/>
              </a:ext>
            </a:extLst>
          </p:cNvPr>
          <p:cNvSpPr txBox="1">
            <a:spLocks/>
          </p:cNvSpPr>
          <p:nvPr/>
        </p:nvSpPr>
        <p:spPr>
          <a:xfrm>
            <a:off x="9275229" y="5138735"/>
            <a:ext cx="13945717" cy="1719265"/>
          </a:xfrm>
          <a:prstGeom prst="rect">
            <a:avLst/>
          </a:prstGeom>
        </p:spPr>
        <p:txBody>
          <a:bodyPr anchor="ctr"/>
          <a:lstStyle>
            <a:lvl1pPr marL="0" marR="0" indent="0" algn="l" defTabSz="759459" rtl="0" latinLnBrk="0">
              <a:lnSpc>
                <a:spcPct val="100000"/>
              </a:lnSpc>
              <a:spcBef>
                <a:spcPts val="0"/>
              </a:spcBef>
              <a:spcAft>
                <a:spcPts val="0"/>
              </a:spcAft>
              <a:buClrTx/>
              <a:buSzTx/>
              <a:buFontTx/>
              <a:buNone/>
              <a:tabLst/>
              <a:defRPr sz="10304" b="1" i="0" u="none" strike="noStrike" cap="none" spc="0" baseline="0">
                <a:solidFill>
                  <a:srgbClr val="3C414B"/>
                </a:solidFill>
                <a:uFillTx/>
                <a:latin typeface="DB Screen Head Black" panose="020B0502050202020204" pitchFamily="34" charset="77"/>
                <a:ea typeface="DB Screen Head Black" panose="020B0502050202020204" pitchFamily="34" charset="77"/>
                <a:cs typeface="DB Screen Head Black" panose="020B0502050202020204" pitchFamily="34" charset="77"/>
                <a:sym typeface="DB Screen Head"/>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hangingPunct="1"/>
            <a:r>
              <a:rPr lang="en-DE" dirty="0"/>
              <a:t>SwiftUI Dataflow</a:t>
            </a:r>
          </a:p>
        </p:txBody>
      </p:sp>
      <p:sp>
        <p:nvSpPr>
          <p:cNvPr id="13" name="Oval 12">
            <a:extLst>
              <a:ext uri="{FF2B5EF4-FFF2-40B4-BE49-F238E27FC236}">
                <a16:creationId xmlns:a16="http://schemas.microsoft.com/office/drawing/2014/main" id="{DF6641CB-8D80-DD41-87C8-EEA75FF80188}"/>
              </a:ext>
            </a:extLst>
          </p:cNvPr>
          <p:cNvSpPr/>
          <p:nvPr/>
        </p:nvSpPr>
        <p:spPr>
          <a:xfrm>
            <a:off x="16927552" y="1398241"/>
            <a:ext cx="809705" cy="809705"/>
          </a:xfrm>
          <a:prstGeom prst="ellipse">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15" name="Picture 14">
            <a:extLst>
              <a:ext uri="{FF2B5EF4-FFF2-40B4-BE49-F238E27FC236}">
                <a16:creationId xmlns:a16="http://schemas.microsoft.com/office/drawing/2014/main" id="{C03B09D2-7AE3-FA4F-B7B5-BFF190B1E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6524" y="9141427"/>
            <a:ext cx="4114438" cy="4114438"/>
          </a:xfrm>
          <a:prstGeom prst="rect">
            <a:avLst/>
          </a:prstGeom>
        </p:spPr>
      </p:pic>
    </p:spTree>
    <p:extLst>
      <p:ext uri="{BB962C8B-B14F-4D97-AF65-F5344CB8AC3E}">
        <p14:creationId xmlns:p14="http://schemas.microsoft.com/office/powerpoint/2010/main" val="26723747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00078 -0.00301 L 0.07669 0.2581 " pathEditMode="relative" rAng="0" ptsTypes="AA">
                                      <p:cBhvr>
                                        <p:cTn id="6" dur="2000" fill="hold"/>
                                        <p:tgtEl>
                                          <p:spTgt spid="13"/>
                                        </p:tgtEl>
                                        <p:attrNameLst>
                                          <p:attrName>ppt_x</p:attrName>
                                          <p:attrName>ppt_y</p:attrName>
                                        </p:attrNameLst>
                                      </p:cBhvr>
                                      <p:rCtr x="3796" y="1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1AA60A-846F-5E44-84A9-0D7DEB4B762B}"/>
              </a:ext>
            </a:extLst>
          </p:cNvPr>
          <p:cNvSpPr>
            <a:spLocks noGrp="1"/>
          </p:cNvSpPr>
          <p:nvPr>
            <p:ph type="body" sz="quarter" idx="15"/>
          </p:nvPr>
        </p:nvSpPr>
        <p:spPr/>
        <p:txBody>
          <a:bodyPr/>
          <a:lstStyle/>
          <a:p>
            <a:pPr hangingPunct="1"/>
            <a:r>
              <a:rPr lang="en-DE" dirty="0"/>
              <a:t>SwiftUI Dataflow – Unidirectional Dataflow</a:t>
            </a:r>
          </a:p>
        </p:txBody>
      </p:sp>
      <p:pic>
        <p:nvPicPr>
          <p:cNvPr id="23" name="Picture 22">
            <a:extLst>
              <a:ext uri="{FF2B5EF4-FFF2-40B4-BE49-F238E27FC236}">
                <a16:creationId xmlns:a16="http://schemas.microsoft.com/office/drawing/2014/main" id="{D0CFBAA8-87E4-FF4E-808A-413E456A1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013" y="1969350"/>
            <a:ext cx="15169973" cy="10202028"/>
          </a:xfrm>
          <a:prstGeom prst="rect">
            <a:avLst/>
          </a:prstGeom>
        </p:spPr>
      </p:pic>
      <p:sp>
        <p:nvSpPr>
          <p:cNvPr id="24" name="TextBox 23">
            <a:extLst>
              <a:ext uri="{FF2B5EF4-FFF2-40B4-BE49-F238E27FC236}">
                <a16:creationId xmlns:a16="http://schemas.microsoft.com/office/drawing/2014/main" id="{14BD500C-95A4-1B46-9F39-78DFDF57D89D}"/>
              </a:ext>
            </a:extLst>
          </p:cNvPr>
          <p:cNvSpPr txBox="1"/>
          <p:nvPr/>
        </p:nvSpPr>
        <p:spPr>
          <a:xfrm>
            <a:off x="385010" y="12340844"/>
            <a:ext cx="9993120" cy="10120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GB" sz="2400" dirty="0"/>
              <a:t>https://</a:t>
            </a:r>
            <a:r>
              <a:rPr lang="en-GB" sz="2400" dirty="0" err="1"/>
              <a:t>developer.apple.com</a:t>
            </a:r>
            <a:r>
              <a:rPr lang="en-GB" sz="2400" dirty="0"/>
              <a:t>/documentation/</a:t>
            </a:r>
            <a:r>
              <a:rPr lang="en-GB" sz="2400" dirty="0" err="1"/>
              <a:t>swiftui</a:t>
            </a:r>
            <a:r>
              <a:rPr lang="en-GB" sz="2400" dirty="0"/>
              <a:t>/state-and-data-flow</a:t>
            </a:r>
            <a:endParaRPr kumimoji="0" lang="en-DE" sz="24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1" name="Text Placeholder 1">
            <a:extLst>
              <a:ext uri="{FF2B5EF4-FFF2-40B4-BE49-F238E27FC236}">
                <a16:creationId xmlns:a16="http://schemas.microsoft.com/office/drawing/2014/main" id="{AE20F546-34EA-D046-9418-CFA93CCB0763}"/>
              </a:ext>
            </a:extLst>
          </p:cNvPr>
          <p:cNvSpPr txBox="1">
            <a:spLocks/>
          </p:cNvSpPr>
          <p:nvPr/>
        </p:nvSpPr>
        <p:spPr>
          <a:xfrm>
            <a:off x="10273855" y="6877859"/>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Intent</a:t>
            </a:r>
          </a:p>
        </p:txBody>
      </p:sp>
      <p:sp>
        <p:nvSpPr>
          <p:cNvPr id="34" name="Text Placeholder 1">
            <a:extLst>
              <a:ext uri="{FF2B5EF4-FFF2-40B4-BE49-F238E27FC236}">
                <a16:creationId xmlns:a16="http://schemas.microsoft.com/office/drawing/2014/main" id="{A0D5744E-3BA2-3D47-8F84-F9F2E6FB2908}"/>
              </a:ext>
            </a:extLst>
          </p:cNvPr>
          <p:cNvSpPr txBox="1">
            <a:spLocks/>
          </p:cNvSpPr>
          <p:nvPr/>
        </p:nvSpPr>
        <p:spPr>
          <a:xfrm>
            <a:off x="13249667" y="9898224"/>
            <a:ext cx="2673782" cy="1848426"/>
          </a:xfrm>
          <a:prstGeom prst="ellipse">
            <a:avLst/>
          </a:prstGeom>
          <a:solidFill>
            <a:srgbClr val="F1F3F5"/>
          </a:solidFill>
        </p:spPr>
        <p:txBody>
          <a:bodyPr anchor="ctr">
            <a:noAutofit/>
          </a:bodyPr>
          <a:lstStyle>
            <a:lvl1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1pPr>
            <a:lvl2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2pPr>
            <a:lvl3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3pPr>
            <a:lvl4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4pPr>
            <a:lvl5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5pPr>
            <a:lvl6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6pPr>
            <a:lvl7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7pPr>
            <a:lvl8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8pPr>
            <a:lvl9pPr marL="0" marR="0" indent="0" algn="l" defTabSz="825500" rtl="0" latinLnBrk="0">
              <a:lnSpc>
                <a:spcPct val="100000"/>
              </a:lnSpc>
              <a:spcBef>
                <a:spcPts val="0"/>
              </a:spcBef>
              <a:spcAft>
                <a:spcPts val="0"/>
              </a:spcAft>
              <a:buClrTx/>
              <a:buSzTx/>
              <a:buFontTx/>
              <a:buNone/>
              <a:tabLst/>
              <a:defRPr sz="5500" b="1" i="0" u="none" strike="noStrike" cap="none" spc="0" baseline="0">
                <a:solidFill>
                  <a:srgbClr val="000000"/>
                </a:solidFill>
                <a:uFillTx/>
                <a:latin typeface="+mn-lt"/>
                <a:ea typeface="+mn-ea"/>
                <a:cs typeface="+mn-cs"/>
                <a:sym typeface="Helvetica Neue"/>
              </a:defRPr>
            </a:lvl9pPr>
          </a:lstStyle>
          <a:p>
            <a:pPr algn="ctr" hangingPunct="1"/>
            <a:r>
              <a:rPr lang="en-DE" sz="4000" dirty="0"/>
              <a:t>Model</a:t>
            </a:r>
          </a:p>
        </p:txBody>
      </p:sp>
    </p:spTree>
    <p:extLst>
      <p:ext uri="{BB962C8B-B14F-4D97-AF65-F5344CB8AC3E}">
        <p14:creationId xmlns:p14="http://schemas.microsoft.com/office/powerpoint/2010/main" val="18810019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4" grpId="0" animBg="1"/>
      <p:bldP spid="34" grpId="1" animBg="1"/>
    </p:bldLst>
  </p:timing>
</p:sld>
</file>

<file path=ppt/theme/theme1.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983</TotalTime>
  <Words>2669</Words>
  <Application>Microsoft Macintosh PowerPoint</Application>
  <PresentationFormat>Custom</PresentationFormat>
  <Paragraphs>378</Paragraphs>
  <Slides>51</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DB Head Black</vt:lpstr>
      <vt:lpstr>DB Sans</vt:lpstr>
      <vt:lpstr>DB Sans Black</vt:lpstr>
      <vt:lpstr>DB Screen Head Black</vt:lpstr>
      <vt:lpstr>DB Screen Sans</vt:lpstr>
      <vt:lpstr>Helvetica Neue</vt:lpstr>
      <vt:lpstr>Helvetica Neue Medium</vt:lpstr>
      <vt:lpstr>21_BasicWhite</vt:lpstr>
      <vt:lpstr>SwiftUI in Production: Von Architektur bis ZStack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Daniel D Peter</cp:lastModifiedBy>
  <cp:revision>45</cp:revision>
  <dcterms:modified xsi:type="dcterms:W3CDTF">2020-12-02T08:32:24Z</dcterms:modified>
</cp:coreProperties>
</file>